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Pen and paper and encourage to pause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6.png"/><Relationship Id="rId13" Type="http://schemas.openxmlformats.org/officeDocument/2006/relationships/image" Target="../media/image22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5" Type="http://schemas.openxmlformats.org/officeDocument/2006/relationships/image" Target="../media/image15.png"/><Relationship Id="rId14" Type="http://schemas.openxmlformats.org/officeDocument/2006/relationships/image" Target="../media/image9.png"/><Relationship Id="rId17" Type="http://schemas.openxmlformats.org/officeDocument/2006/relationships/image" Target="../media/image16.png"/><Relationship Id="rId16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18" Type="http://schemas.openxmlformats.org/officeDocument/2006/relationships/image" Target="../media/image29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11" Type="http://schemas.openxmlformats.org/officeDocument/2006/relationships/image" Target="../media/image31.png"/><Relationship Id="rId22" Type="http://schemas.openxmlformats.org/officeDocument/2006/relationships/image" Target="../media/image42.png"/><Relationship Id="rId10" Type="http://schemas.openxmlformats.org/officeDocument/2006/relationships/image" Target="../media/image30.png"/><Relationship Id="rId21" Type="http://schemas.openxmlformats.org/officeDocument/2006/relationships/image" Target="../media/image41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2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5" Type="http://schemas.openxmlformats.org/officeDocument/2006/relationships/image" Target="../media/image38.png"/><Relationship Id="rId14" Type="http://schemas.openxmlformats.org/officeDocument/2006/relationships/image" Target="../media/image34.png"/><Relationship Id="rId17" Type="http://schemas.openxmlformats.org/officeDocument/2006/relationships/image" Target="../media/image35.png"/><Relationship Id="rId16" Type="http://schemas.openxmlformats.org/officeDocument/2006/relationships/image" Target="../media/image36.png"/><Relationship Id="rId5" Type="http://schemas.openxmlformats.org/officeDocument/2006/relationships/image" Target="../media/image24.png"/><Relationship Id="rId19" Type="http://schemas.openxmlformats.org/officeDocument/2006/relationships/image" Target="../media/image39.png"/><Relationship Id="rId6" Type="http://schemas.openxmlformats.org/officeDocument/2006/relationships/image" Target="../media/image23.png"/><Relationship Id="rId18" Type="http://schemas.openxmlformats.org/officeDocument/2006/relationships/image" Target="../media/image40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4B3241"/>
                </a:solidFill>
              </a:rPr>
              <a:t>Negative Numbers in Context 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3" name="Google Shape;73;p12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4" name="Google Shape;74;p12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B3241"/>
                </a:solidFill>
              </a:rPr>
              <a:t>Mrs Buckmire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30739" y="6314300"/>
            <a:ext cx="17707831" cy="142804"/>
          </a:xfrm>
          <a:prstGeom prst="rect">
            <a:avLst/>
          </a:prstGeom>
          <a:solidFill>
            <a:srgbClr val="AB7942">
              <a:alpha val="4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249430" y="1863824"/>
            <a:ext cx="6171608" cy="7251023"/>
            <a:chOff x="467093" y="3511080"/>
            <a:chExt cx="4755772" cy="5276913"/>
          </a:xfrm>
        </p:grpSpPr>
        <p:sp>
          <p:nvSpPr>
            <p:cNvPr id="83" name="Google Shape;83;p13"/>
            <p:cNvSpPr/>
            <p:nvPr/>
          </p:nvSpPr>
          <p:spPr>
            <a:xfrm>
              <a:off x="1918075" y="3668313"/>
              <a:ext cx="3304790" cy="51196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007442" y="7844178"/>
              <a:ext cx="3111228" cy="916981"/>
            </a:xfrm>
            <a:prstGeom prst="rect">
              <a:avLst/>
            </a:prstGeom>
            <a:solidFill>
              <a:srgbClr val="FFB965"/>
            </a:solidFill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007442" y="6838549"/>
              <a:ext cx="3111228" cy="916981"/>
            </a:xfrm>
            <a:prstGeom prst="rect">
              <a:avLst/>
            </a:prstGeom>
            <a:solidFill>
              <a:srgbClr val="F688AD"/>
            </a:solidFill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 floor</a:t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007442" y="5832920"/>
              <a:ext cx="3111228" cy="916981"/>
            </a:xfrm>
            <a:prstGeom prst="rect">
              <a:avLst/>
            </a:prstGeom>
            <a:solidFill>
              <a:srgbClr val="ADA7DD"/>
            </a:solidFill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007442" y="4827291"/>
              <a:ext cx="3111228" cy="916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007441" y="3808216"/>
              <a:ext cx="3111229" cy="91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3">
              <a:alphaModFix/>
            </a:blip>
            <a:srcRect b="10761" l="55817" r="4302" t="3076"/>
            <a:stretch/>
          </p:blipFill>
          <p:spPr>
            <a:xfrm>
              <a:off x="2200997" y="3779777"/>
              <a:ext cx="1119251" cy="946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 rotWithShape="1">
            <a:blip r:embed="rId3">
              <a:alphaModFix/>
            </a:blip>
            <a:srcRect b="10761" l="55817" r="4302" t="3076"/>
            <a:stretch/>
          </p:blipFill>
          <p:spPr>
            <a:xfrm>
              <a:off x="2214444" y="4776688"/>
              <a:ext cx="1119251" cy="946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 rotWithShape="1">
            <a:blip r:embed="rId3">
              <a:alphaModFix/>
            </a:blip>
            <a:srcRect b="10761" l="55817" r="4302" t="3076"/>
            <a:stretch/>
          </p:blipFill>
          <p:spPr>
            <a:xfrm>
              <a:off x="2200997" y="5801697"/>
              <a:ext cx="1119251" cy="946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 rotWithShape="1">
            <a:blip r:embed="rId3">
              <a:alphaModFix/>
            </a:blip>
            <a:srcRect b="10761" l="55817" r="4302" t="3076"/>
            <a:stretch/>
          </p:blipFill>
          <p:spPr>
            <a:xfrm>
              <a:off x="2200997" y="6812667"/>
              <a:ext cx="1119251" cy="946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3">
              <a:alphaModFix/>
            </a:blip>
            <a:srcRect b="10761" l="55817" r="4302" t="3076"/>
            <a:stretch/>
          </p:blipFill>
          <p:spPr>
            <a:xfrm>
              <a:off x="2200997" y="7827661"/>
              <a:ext cx="1119251" cy="946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 txBox="1"/>
            <p:nvPr/>
          </p:nvSpPr>
          <p:spPr>
            <a:xfrm>
              <a:off x="3165087" y="4087465"/>
              <a:ext cx="2042949" cy="47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b="0" baseline="3000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nd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Floor</a:t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3175779" y="5015984"/>
              <a:ext cx="1826341" cy="47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b="0" baseline="3000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Floor</a:t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3142589" y="6001208"/>
              <a:ext cx="2006848" cy="47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</a:t>
              </a:r>
              <a:r>
                <a:rPr b="0" baseline="3000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Floor</a:t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907057" y="3511080"/>
              <a:ext cx="3304789" cy="155467"/>
            </a:xfrm>
            <a:prstGeom prst="triangle">
              <a:avLst>
                <a:gd fmla="val 50000" name="adj"/>
              </a:avLst>
            </a:prstGeom>
            <a:solidFill>
              <a:srgbClr val="DEE6E7"/>
            </a:solidFill>
            <a:ln cap="flat" cmpd="sng" w="25400">
              <a:solidFill>
                <a:srgbClr val="DEE6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8" name="Google Shape;9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7093" y="5351796"/>
              <a:ext cx="1358718" cy="1442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3"/>
          <p:cNvSpPr txBox="1"/>
          <p:nvPr/>
        </p:nvSpPr>
        <p:spPr>
          <a:xfrm>
            <a:off x="6807986" y="1961696"/>
            <a:ext cx="775856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“You need to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 down 1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floor to go from the 2</a:t>
            </a:r>
            <a:r>
              <a:rPr b="0" baseline="3000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floor to the 1</a:t>
            </a:r>
            <a:r>
              <a:rPr b="0" baseline="3000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floor”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other journeys can you describe?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might you number the red and orange floors?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might you number the floors on a different building?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3570051" y="7852990"/>
            <a:ext cx="27157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Orange</a:t>
            </a:r>
            <a:r>
              <a:rPr b="1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floor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1798357" y="8615176"/>
            <a:ext cx="5536396" cy="5284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once completed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07" name="Google Shape;107;p14"/>
          <p:cNvGrpSpPr/>
          <p:nvPr/>
        </p:nvGrpSpPr>
        <p:grpSpPr>
          <a:xfrm>
            <a:off x="0" y="1524597"/>
            <a:ext cx="14698494" cy="8057148"/>
            <a:chOff x="850399" y="1078011"/>
            <a:chExt cx="8184262" cy="3771389"/>
          </a:xfrm>
        </p:grpSpPr>
        <p:grpSp>
          <p:nvGrpSpPr>
            <p:cNvPr id="108" name="Google Shape;108;p14"/>
            <p:cNvGrpSpPr/>
            <p:nvPr/>
          </p:nvGrpSpPr>
          <p:grpSpPr>
            <a:xfrm>
              <a:off x="850399" y="1301614"/>
              <a:ext cx="7647124" cy="3547786"/>
              <a:chOff x="736058" y="1209044"/>
              <a:chExt cx="10697165" cy="5045845"/>
            </a:xfrm>
          </p:grpSpPr>
          <p:grpSp>
            <p:nvGrpSpPr>
              <p:cNvPr id="109" name="Google Shape;109;p14"/>
              <p:cNvGrpSpPr/>
              <p:nvPr/>
            </p:nvGrpSpPr>
            <p:grpSpPr>
              <a:xfrm>
                <a:off x="736058" y="1209044"/>
                <a:ext cx="10697165" cy="5045845"/>
                <a:chOff x="398279" y="1665601"/>
                <a:chExt cx="10697170" cy="5045840"/>
              </a:xfrm>
            </p:grpSpPr>
            <p:sp>
              <p:nvSpPr>
                <p:cNvPr id="110" name="Google Shape;110;p14"/>
                <p:cNvSpPr txBox="1"/>
                <p:nvPr/>
              </p:nvSpPr>
              <p:spPr>
                <a:xfrm>
                  <a:off x="738803" y="4868341"/>
                  <a:ext cx="391786" cy="37314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1" name="Google Shape;111;p14"/>
                <p:cNvSpPr txBox="1"/>
                <p:nvPr/>
              </p:nvSpPr>
              <p:spPr>
                <a:xfrm>
                  <a:off x="709411" y="4548725"/>
                  <a:ext cx="563388" cy="37314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2" name="Google Shape;112;p14"/>
                <p:cNvSpPr txBox="1"/>
                <p:nvPr/>
              </p:nvSpPr>
              <p:spPr>
                <a:xfrm>
                  <a:off x="640436" y="4151035"/>
                  <a:ext cx="734992" cy="37314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3" name="Google Shape;113;p14"/>
                <p:cNvSpPr txBox="1"/>
                <p:nvPr/>
              </p:nvSpPr>
              <p:spPr>
                <a:xfrm>
                  <a:off x="640436" y="3809252"/>
                  <a:ext cx="734992" cy="37314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4" name="Google Shape;114;p14"/>
                <p:cNvSpPr txBox="1"/>
                <p:nvPr/>
              </p:nvSpPr>
              <p:spPr>
                <a:xfrm>
                  <a:off x="640436" y="3482640"/>
                  <a:ext cx="734992" cy="37314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5" name="Google Shape;115;p14"/>
                <p:cNvSpPr txBox="1"/>
                <p:nvPr/>
              </p:nvSpPr>
              <p:spPr>
                <a:xfrm>
                  <a:off x="654289" y="3113308"/>
                  <a:ext cx="734992" cy="37314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6" name="Google Shape;116;p14"/>
                <p:cNvSpPr txBox="1"/>
                <p:nvPr/>
              </p:nvSpPr>
              <p:spPr>
                <a:xfrm>
                  <a:off x="653976" y="2743168"/>
                  <a:ext cx="734992" cy="37314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7" name="Google Shape;117;p14"/>
                <p:cNvSpPr txBox="1"/>
                <p:nvPr/>
              </p:nvSpPr>
              <p:spPr>
                <a:xfrm>
                  <a:off x="668883" y="2373432"/>
                  <a:ext cx="734992" cy="37314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8" name="Google Shape;118;p14"/>
                <p:cNvSpPr txBox="1"/>
                <p:nvPr/>
              </p:nvSpPr>
              <p:spPr>
                <a:xfrm>
                  <a:off x="668883" y="2013433"/>
                  <a:ext cx="734992" cy="37314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19" name="Google Shape;119;p14"/>
                <p:cNvSpPr txBox="1"/>
                <p:nvPr/>
              </p:nvSpPr>
              <p:spPr>
                <a:xfrm>
                  <a:off x="668883" y="1665601"/>
                  <a:ext cx="734992" cy="373140"/>
                </a:xfrm>
                <a:prstGeom prst="rect">
                  <a:avLst/>
                </a:prstGeom>
                <a:blipFill rotWithShape="1">
                  <a:blip r:embed="rId12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20" name="Google Shape;120;p14"/>
                <p:cNvSpPr txBox="1"/>
                <p:nvPr/>
              </p:nvSpPr>
              <p:spPr>
                <a:xfrm>
                  <a:off x="544914" y="5246556"/>
                  <a:ext cx="794207" cy="373140"/>
                </a:xfrm>
                <a:prstGeom prst="rect">
                  <a:avLst/>
                </a:prstGeom>
                <a:blipFill rotWithShape="1">
                  <a:blip r:embed="rId13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21" name="Google Shape;121;p14"/>
                <p:cNvSpPr txBox="1"/>
                <p:nvPr/>
              </p:nvSpPr>
              <p:spPr>
                <a:xfrm>
                  <a:off x="398870" y="5588337"/>
                  <a:ext cx="965810" cy="373140"/>
                </a:xfrm>
                <a:prstGeom prst="rect">
                  <a:avLst/>
                </a:prstGeom>
                <a:blipFill rotWithShape="1">
                  <a:blip r:embed="rId14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22" name="Google Shape;122;p14"/>
                <p:cNvSpPr txBox="1"/>
                <p:nvPr/>
              </p:nvSpPr>
              <p:spPr>
                <a:xfrm>
                  <a:off x="398870" y="5934182"/>
                  <a:ext cx="965810" cy="373140"/>
                </a:xfrm>
                <a:prstGeom prst="rect">
                  <a:avLst/>
                </a:prstGeom>
                <a:blipFill rotWithShape="1">
                  <a:blip r:embed="rId15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23" name="Google Shape;123;p14"/>
                <p:cNvSpPr txBox="1"/>
                <p:nvPr/>
              </p:nvSpPr>
              <p:spPr>
                <a:xfrm>
                  <a:off x="398279" y="6294782"/>
                  <a:ext cx="965810" cy="373140"/>
                </a:xfrm>
                <a:prstGeom prst="rect">
                  <a:avLst/>
                </a:prstGeom>
                <a:blipFill rotWithShape="1">
                  <a:blip r:embed="rId16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sp>
              <p:nvSpPr>
                <p:cNvPr id="124" name="Google Shape;124;p14"/>
                <p:cNvSpPr txBox="1"/>
                <p:nvPr/>
              </p:nvSpPr>
              <p:spPr>
                <a:xfrm>
                  <a:off x="2299755" y="4604557"/>
                  <a:ext cx="1767026" cy="41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3600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Sea Level</a:t>
                  </a:r>
                  <a:endParaRPr/>
                </a:p>
              </p:txBody>
            </p:sp>
            <p:grpSp>
              <p:nvGrpSpPr>
                <p:cNvPr id="125" name="Google Shape;125;p14"/>
                <p:cNvGrpSpPr/>
                <p:nvPr/>
              </p:nvGrpSpPr>
              <p:grpSpPr>
                <a:xfrm>
                  <a:off x="1242172" y="1727922"/>
                  <a:ext cx="9853277" cy="4983519"/>
                  <a:chOff x="2342864" y="1962548"/>
                  <a:chExt cx="9853288" cy="4983520"/>
                </a:xfrm>
              </p:grpSpPr>
              <p:grpSp>
                <p:nvGrpSpPr>
                  <p:cNvPr id="126" name="Google Shape;126;p14"/>
                  <p:cNvGrpSpPr/>
                  <p:nvPr/>
                </p:nvGrpSpPr>
                <p:grpSpPr>
                  <a:xfrm>
                    <a:off x="2342864" y="1962548"/>
                    <a:ext cx="9853288" cy="4983520"/>
                    <a:chOff x="682817" y="728108"/>
                    <a:chExt cx="9853288" cy="4983520"/>
                  </a:xfrm>
                </p:grpSpPr>
                <p:grpSp>
                  <p:nvGrpSpPr>
                    <p:cNvPr id="127" name="Google Shape;127;p14"/>
                    <p:cNvGrpSpPr/>
                    <p:nvPr/>
                  </p:nvGrpSpPr>
                  <p:grpSpPr>
                    <a:xfrm>
                      <a:off x="706414" y="803414"/>
                      <a:ext cx="9829691" cy="4908214"/>
                      <a:chOff x="836551" y="728108"/>
                      <a:chExt cx="9829691" cy="4908214"/>
                    </a:xfrm>
                  </p:grpSpPr>
                  <p:grpSp>
                    <p:nvGrpSpPr>
                      <p:cNvPr id="128" name="Google Shape;128;p14"/>
                      <p:cNvGrpSpPr/>
                      <p:nvPr/>
                    </p:nvGrpSpPr>
                    <p:grpSpPr>
                      <a:xfrm>
                        <a:off x="836551" y="728108"/>
                        <a:ext cx="9829691" cy="4908214"/>
                        <a:chOff x="130763" y="1900417"/>
                        <a:chExt cx="12422548" cy="5288983"/>
                      </a:xfrm>
                    </p:grpSpPr>
                    <p:sp>
                      <p:nvSpPr>
                        <p:cNvPr id="129" name="Google Shape;129;p14"/>
                        <p:cNvSpPr/>
                        <p:nvPr/>
                      </p:nvSpPr>
                      <p:spPr>
                        <a:xfrm>
                          <a:off x="7029348" y="5437659"/>
                          <a:ext cx="5508781" cy="1392406"/>
                        </a:xfrm>
                        <a:prstGeom prst="rect">
                          <a:avLst/>
                        </a:prstGeom>
                        <a:solidFill>
                          <a:srgbClr val="0074AB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b="0" i="0" sz="3200" u="none" cap="none" strike="noStrike">
                            <a:solidFill>
                              <a:schemeClr val="lt1"/>
                            </a:solidFill>
                            <a:latin typeface="Montserrat"/>
                            <a:ea typeface="Montserrat"/>
                            <a:cs typeface="Montserrat"/>
                            <a:sym typeface="Montserrat"/>
                          </a:endParaRPr>
                        </a:p>
                      </p:txBody>
                    </p:sp>
                    <p:sp>
                      <p:nvSpPr>
                        <p:cNvPr id="130" name="Google Shape;130;p14"/>
                        <p:cNvSpPr/>
                        <p:nvPr/>
                      </p:nvSpPr>
                      <p:spPr>
                        <a:xfrm>
                          <a:off x="2196105" y="3879208"/>
                          <a:ext cx="4653708" cy="2360073"/>
                        </a:xfrm>
                        <a:prstGeom prst="rect">
                          <a:avLst/>
                        </a:prstGeom>
                        <a:solidFill>
                          <a:srgbClr val="0074AC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b="0" i="0" sz="3200" u="none" cap="none" strike="noStrike">
                            <a:solidFill>
                              <a:schemeClr val="lt1"/>
                            </a:solidFill>
                            <a:latin typeface="Montserrat"/>
                            <a:ea typeface="Montserrat"/>
                            <a:cs typeface="Montserrat"/>
                            <a:sym typeface="Montserrat"/>
                          </a:endParaRPr>
                        </a:p>
                      </p:txBody>
                    </p:sp>
                    <p:grpSp>
                      <p:nvGrpSpPr>
                        <p:cNvPr id="131" name="Google Shape;131;p14"/>
                        <p:cNvGrpSpPr/>
                        <p:nvPr/>
                      </p:nvGrpSpPr>
                      <p:grpSpPr>
                        <a:xfrm>
                          <a:off x="130763" y="1900417"/>
                          <a:ext cx="12422548" cy="5288983"/>
                          <a:chOff x="-1523" y="1546529"/>
                          <a:chExt cx="8434054" cy="2987559"/>
                        </a:xfrm>
                      </p:grpSpPr>
                      <p:sp>
                        <p:nvSpPr>
                          <p:cNvPr id="132" name="Google Shape;132;p14"/>
                          <p:cNvSpPr/>
                          <p:nvPr/>
                        </p:nvSpPr>
                        <p:spPr>
                          <a:xfrm>
                            <a:off x="0" y="1546529"/>
                            <a:ext cx="3128475" cy="2371206"/>
                          </a:xfrm>
                          <a:custGeom>
                            <a:rect b="b" l="l" r="r" t="t"/>
                            <a:pathLst>
                              <a:path extrusionOk="0" h="2371206" w="3128475">
                                <a:moveTo>
                                  <a:pt x="1453" y="2156178"/>
                                </a:moveTo>
                                <a:cubicBezTo>
                                  <a:pt x="5216" y="2141126"/>
                                  <a:pt x="39535" y="2142170"/>
                                  <a:pt x="57898" y="2133600"/>
                                </a:cubicBezTo>
                                <a:cubicBezTo>
                                  <a:pt x="96022" y="2115809"/>
                                  <a:pt x="131724" y="2092779"/>
                                  <a:pt x="170786" y="2077155"/>
                                </a:cubicBezTo>
                                <a:cubicBezTo>
                                  <a:pt x="238280" y="2050159"/>
                                  <a:pt x="208007" y="2060986"/>
                                  <a:pt x="261098" y="2043289"/>
                                </a:cubicBezTo>
                                <a:cubicBezTo>
                                  <a:pt x="272387" y="2035763"/>
                                  <a:pt x="282566" y="2026221"/>
                                  <a:pt x="294964" y="2020711"/>
                                </a:cubicBezTo>
                                <a:cubicBezTo>
                                  <a:pt x="316712" y="2011045"/>
                                  <a:pt x="362698" y="1998133"/>
                                  <a:pt x="362698" y="1998133"/>
                                </a:cubicBezTo>
                                <a:cubicBezTo>
                                  <a:pt x="419141" y="1960503"/>
                                  <a:pt x="389039" y="1986843"/>
                                  <a:pt x="441720" y="1907822"/>
                                </a:cubicBezTo>
                                <a:lnTo>
                                  <a:pt x="464298" y="1873955"/>
                                </a:lnTo>
                                <a:cubicBezTo>
                                  <a:pt x="484166" y="1814347"/>
                                  <a:pt x="468986" y="1849988"/>
                                  <a:pt x="520742" y="1772355"/>
                                </a:cubicBezTo>
                                <a:cubicBezTo>
                                  <a:pt x="528268" y="1761066"/>
                                  <a:pt x="530449" y="1742780"/>
                                  <a:pt x="543320" y="1738489"/>
                                </a:cubicBezTo>
                                <a:lnTo>
                                  <a:pt x="577186" y="1727200"/>
                                </a:lnTo>
                                <a:cubicBezTo>
                                  <a:pt x="592238" y="1704622"/>
                                  <a:pt x="613761" y="1685209"/>
                                  <a:pt x="622342" y="1659466"/>
                                </a:cubicBezTo>
                                <a:cubicBezTo>
                                  <a:pt x="629868" y="1636888"/>
                                  <a:pt x="631719" y="1611535"/>
                                  <a:pt x="644920" y="1591733"/>
                                </a:cubicBezTo>
                                <a:cubicBezTo>
                                  <a:pt x="659972" y="1569155"/>
                                  <a:pt x="681494" y="1549742"/>
                                  <a:pt x="690075" y="1524000"/>
                                </a:cubicBezTo>
                                <a:cubicBezTo>
                                  <a:pt x="693838" y="1512711"/>
                                  <a:pt x="694763" y="1500034"/>
                                  <a:pt x="701364" y="1490133"/>
                                </a:cubicBezTo>
                                <a:cubicBezTo>
                                  <a:pt x="710220" y="1476849"/>
                                  <a:pt x="725010" y="1468531"/>
                                  <a:pt x="735231" y="1456266"/>
                                </a:cubicBezTo>
                                <a:cubicBezTo>
                                  <a:pt x="743917" y="1445843"/>
                                  <a:pt x="749123" y="1432823"/>
                                  <a:pt x="757809" y="1422400"/>
                                </a:cubicBezTo>
                                <a:cubicBezTo>
                                  <a:pt x="768029" y="1410135"/>
                                  <a:pt x="781874" y="1401135"/>
                                  <a:pt x="791675" y="1388533"/>
                                </a:cubicBezTo>
                                <a:cubicBezTo>
                                  <a:pt x="808334" y="1367114"/>
                                  <a:pt x="836831" y="1320800"/>
                                  <a:pt x="836831" y="1320800"/>
                                </a:cubicBezTo>
                                <a:cubicBezTo>
                                  <a:pt x="840594" y="1309511"/>
                                  <a:pt x="842341" y="1297335"/>
                                  <a:pt x="848120" y="1286933"/>
                                </a:cubicBezTo>
                                <a:cubicBezTo>
                                  <a:pt x="861298" y="1263213"/>
                                  <a:pt x="893275" y="1219200"/>
                                  <a:pt x="893275" y="1219200"/>
                                </a:cubicBezTo>
                                <a:cubicBezTo>
                                  <a:pt x="897038" y="1204148"/>
                                  <a:pt x="901313" y="1189215"/>
                                  <a:pt x="904564" y="1174044"/>
                                </a:cubicBezTo>
                                <a:cubicBezTo>
                                  <a:pt x="912605" y="1136521"/>
                                  <a:pt x="915007" y="1097561"/>
                                  <a:pt x="927142" y="1061155"/>
                                </a:cubicBezTo>
                                <a:lnTo>
                                  <a:pt x="949720" y="993422"/>
                                </a:lnTo>
                                <a:cubicBezTo>
                                  <a:pt x="952180" y="973739"/>
                                  <a:pt x="955457" y="899558"/>
                                  <a:pt x="972298" y="869244"/>
                                </a:cubicBezTo>
                                <a:cubicBezTo>
                                  <a:pt x="985476" y="845524"/>
                                  <a:pt x="1017453" y="801511"/>
                                  <a:pt x="1017453" y="801511"/>
                                </a:cubicBezTo>
                                <a:cubicBezTo>
                                  <a:pt x="1020516" y="783132"/>
                                  <a:pt x="1026797" y="723732"/>
                                  <a:pt x="1040031" y="699911"/>
                                </a:cubicBezTo>
                                <a:lnTo>
                                  <a:pt x="1107764" y="598311"/>
                                </a:lnTo>
                                <a:lnTo>
                                  <a:pt x="1152920" y="530578"/>
                                </a:lnTo>
                                <a:lnTo>
                                  <a:pt x="1175498" y="496711"/>
                                </a:lnTo>
                                <a:cubicBezTo>
                                  <a:pt x="1203036" y="386548"/>
                                  <a:pt x="1169401" y="524142"/>
                                  <a:pt x="1198075" y="395111"/>
                                </a:cubicBezTo>
                                <a:cubicBezTo>
                                  <a:pt x="1200969" y="382088"/>
                                  <a:pt x="1213109" y="331176"/>
                                  <a:pt x="1220653" y="316089"/>
                                </a:cubicBezTo>
                                <a:cubicBezTo>
                                  <a:pt x="1226721" y="303954"/>
                                  <a:pt x="1237721" y="294620"/>
                                  <a:pt x="1243231" y="282222"/>
                                </a:cubicBezTo>
                                <a:cubicBezTo>
                                  <a:pt x="1252897" y="260474"/>
                                  <a:pt x="1258283" y="237067"/>
                                  <a:pt x="1265809" y="214489"/>
                                </a:cubicBezTo>
                                <a:lnTo>
                                  <a:pt x="1288386" y="146755"/>
                                </a:lnTo>
                                <a:lnTo>
                                  <a:pt x="1322253" y="45155"/>
                                </a:lnTo>
                                <a:cubicBezTo>
                                  <a:pt x="1326016" y="33866"/>
                                  <a:pt x="1322253" y="15052"/>
                                  <a:pt x="1333542" y="11289"/>
                                </a:cubicBezTo>
                                <a:lnTo>
                                  <a:pt x="1367409" y="0"/>
                                </a:lnTo>
                                <a:cubicBezTo>
                                  <a:pt x="1401276" y="3763"/>
                                  <a:pt x="1438531" y="-3950"/>
                                  <a:pt x="1469009" y="11289"/>
                                </a:cubicBezTo>
                                <a:cubicBezTo>
                                  <a:pt x="1482886" y="18227"/>
                                  <a:pt x="1477939" y="41109"/>
                                  <a:pt x="1480298" y="56444"/>
                                </a:cubicBezTo>
                                <a:cubicBezTo>
                                  <a:pt x="1485479" y="90123"/>
                                  <a:pt x="1480811" y="125718"/>
                                  <a:pt x="1491586" y="158044"/>
                                </a:cubicBezTo>
                                <a:cubicBezTo>
                                  <a:pt x="1496635" y="173190"/>
                                  <a:pt x="1512169" y="183055"/>
                                  <a:pt x="1525453" y="191911"/>
                                </a:cubicBezTo>
                                <a:cubicBezTo>
                                  <a:pt x="1546947" y="206241"/>
                                  <a:pt x="1631649" y="213533"/>
                                  <a:pt x="1638342" y="214489"/>
                                </a:cubicBezTo>
                                <a:cubicBezTo>
                                  <a:pt x="1715976" y="266245"/>
                                  <a:pt x="1680333" y="251063"/>
                                  <a:pt x="1739942" y="270933"/>
                                </a:cubicBezTo>
                                <a:cubicBezTo>
                                  <a:pt x="1751231" y="285985"/>
                                  <a:pt x="1765395" y="299260"/>
                                  <a:pt x="1773809" y="316089"/>
                                </a:cubicBezTo>
                                <a:cubicBezTo>
                                  <a:pt x="1784452" y="337375"/>
                                  <a:pt x="1788860" y="361244"/>
                                  <a:pt x="1796386" y="383822"/>
                                </a:cubicBezTo>
                                <a:cubicBezTo>
                                  <a:pt x="1812582" y="432412"/>
                                  <a:pt x="1804788" y="406140"/>
                                  <a:pt x="1818964" y="462844"/>
                                </a:cubicBezTo>
                                <a:cubicBezTo>
                                  <a:pt x="1822727" y="504237"/>
                                  <a:pt x="1826801" y="545602"/>
                                  <a:pt x="1830253" y="587022"/>
                                </a:cubicBezTo>
                                <a:cubicBezTo>
                                  <a:pt x="1834328" y="635916"/>
                                  <a:pt x="1829642" y="686180"/>
                                  <a:pt x="1841542" y="733778"/>
                                </a:cubicBezTo>
                                <a:cubicBezTo>
                                  <a:pt x="1845414" y="749266"/>
                                  <a:pt x="1865189" y="755379"/>
                                  <a:pt x="1875409" y="767644"/>
                                </a:cubicBezTo>
                                <a:cubicBezTo>
                                  <a:pt x="1915848" y="816170"/>
                                  <a:pt x="1883819" y="784466"/>
                                  <a:pt x="1909275" y="835378"/>
                                </a:cubicBezTo>
                                <a:cubicBezTo>
                                  <a:pt x="1915343" y="847513"/>
                                  <a:pt x="1924327" y="857955"/>
                                  <a:pt x="1931853" y="869244"/>
                                </a:cubicBezTo>
                                <a:cubicBezTo>
                                  <a:pt x="1935616" y="880533"/>
                                  <a:pt x="1939873" y="891669"/>
                                  <a:pt x="1943142" y="903111"/>
                                </a:cubicBezTo>
                                <a:cubicBezTo>
                                  <a:pt x="1947404" y="918029"/>
                                  <a:pt x="1949973" y="933405"/>
                                  <a:pt x="1954431" y="948266"/>
                                </a:cubicBezTo>
                                <a:cubicBezTo>
                                  <a:pt x="1969469" y="998392"/>
                                  <a:pt x="1983842" y="1063433"/>
                                  <a:pt x="2044742" y="1083733"/>
                                </a:cubicBezTo>
                                <a:lnTo>
                                  <a:pt x="2078609" y="1095022"/>
                                </a:lnTo>
                                <a:cubicBezTo>
                                  <a:pt x="2118119" y="1121363"/>
                                  <a:pt x="2138817" y="1128890"/>
                                  <a:pt x="2157631" y="1185333"/>
                                </a:cubicBezTo>
                                <a:cubicBezTo>
                                  <a:pt x="2161394" y="1196622"/>
                                  <a:pt x="2163141" y="1208798"/>
                                  <a:pt x="2168920" y="1219200"/>
                                </a:cubicBezTo>
                                <a:cubicBezTo>
                                  <a:pt x="2182098" y="1242920"/>
                                  <a:pt x="2205494" y="1261191"/>
                                  <a:pt x="2214075" y="1286933"/>
                                </a:cubicBezTo>
                                <a:cubicBezTo>
                                  <a:pt x="2240944" y="1367537"/>
                                  <a:pt x="2223452" y="1334864"/>
                                  <a:pt x="2259231" y="1388533"/>
                                </a:cubicBezTo>
                                <a:cubicBezTo>
                                  <a:pt x="2262994" y="1403585"/>
                                  <a:pt x="2266062" y="1418828"/>
                                  <a:pt x="2270520" y="1433689"/>
                                </a:cubicBezTo>
                                <a:cubicBezTo>
                                  <a:pt x="2277359" y="1456484"/>
                                  <a:pt x="2285572" y="1478844"/>
                                  <a:pt x="2293098" y="1501422"/>
                                </a:cubicBezTo>
                                <a:lnTo>
                                  <a:pt x="2304386" y="1535289"/>
                                </a:lnTo>
                                <a:lnTo>
                                  <a:pt x="2315675" y="1569155"/>
                                </a:lnTo>
                                <a:cubicBezTo>
                                  <a:pt x="2319438" y="1580444"/>
                                  <a:pt x="2320363" y="1593121"/>
                                  <a:pt x="2326964" y="1603022"/>
                                </a:cubicBezTo>
                                <a:cubicBezTo>
                                  <a:pt x="2334490" y="1614311"/>
                                  <a:pt x="2342810" y="1625109"/>
                                  <a:pt x="2349542" y="1636889"/>
                                </a:cubicBezTo>
                                <a:cubicBezTo>
                                  <a:pt x="2357891" y="1651500"/>
                                  <a:pt x="2365870" y="1666419"/>
                                  <a:pt x="2372120" y="1682044"/>
                                </a:cubicBezTo>
                                <a:cubicBezTo>
                                  <a:pt x="2380959" y="1704141"/>
                                  <a:pt x="2394698" y="1749778"/>
                                  <a:pt x="2394698" y="1749778"/>
                                </a:cubicBezTo>
                                <a:cubicBezTo>
                                  <a:pt x="2398592" y="1784827"/>
                                  <a:pt x="2390625" y="1854893"/>
                                  <a:pt x="2428564" y="1885244"/>
                                </a:cubicBezTo>
                                <a:cubicBezTo>
                                  <a:pt x="2437856" y="1892678"/>
                                  <a:pt x="2451142" y="1892770"/>
                                  <a:pt x="2462431" y="1896533"/>
                                </a:cubicBezTo>
                                <a:cubicBezTo>
                                  <a:pt x="2469957" y="1907822"/>
                                  <a:pt x="2474414" y="1921924"/>
                                  <a:pt x="2485009" y="1930400"/>
                                </a:cubicBezTo>
                                <a:cubicBezTo>
                                  <a:pt x="2494301" y="1937834"/>
                                  <a:pt x="2508784" y="1935382"/>
                                  <a:pt x="2518875" y="1941689"/>
                                </a:cubicBezTo>
                                <a:cubicBezTo>
                                  <a:pt x="2539307" y="1954459"/>
                                  <a:pt x="2557187" y="1970978"/>
                                  <a:pt x="2575320" y="1986844"/>
                                </a:cubicBezTo>
                                <a:cubicBezTo>
                                  <a:pt x="2587335" y="1997357"/>
                                  <a:pt x="2596584" y="2010910"/>
                                  <a:pt x="2609186" y="2020711"/>
                                </a:cubicBezTo>
                                <a:cubicBezTo>
                                  <a:pt x="2630605" y="2037370"/>
                                  <a:pt x="2657733" y="2046678"/>
                                  <a:pt x="2676920" y="2065866"/>
                                </a:cubicBezTo>
                                <a:cubicBezTo>
                                  <a:pt x="2719200" y="2108147"/>
                                  <a:pt x="2695640" y="2094684"/>
                                  <a:pt x="2744653" y="2111022"/>
                                </a:cubicBezTo>
                                <a:cubicBezTo>
                                  <a:pt x="2755942" y="2122311"/>
                                  <a:pt x="2764564" y="2137136"/>
                                  <a:pt x="2778520" y="2144889"/>
                                </a:cubicBezTo>
                                <a:cubicBezTo>
                                  <a:pt x="2799324" y="2156447"/>
                                  <a:pt x="2846253" y="2167466"/>
                                  <a:pt x="2846253" y="2167466"/>
                                </a:cubicBezTo>
                                <a:cubicBezTo>
                                  <a:pt x="2857542" y="2174992"/>
                                  <a:pt x="2867985" y="2183976"/>
                                  <a:pt x="2880120" y="2190044"/>
                                </a:cubicBezTo>
                                <a:cubicBezTo>
                                  <a:pt x="2937302" y="2218635"/>
                                  <a:pt x="2997900" y="2194878"/>
                                  <a:pt x="3060742" y="2190044"/>
                                </a:cubicBezTo>
                                <a:cubicBezTo>
                                  <a:pt x="3069093" y="2192828"/>
                                  <a:pt x="3128475" y="2209321"/>
                                  <a:pt x="3128475" y="2223911"/>
                                </a:cubicBezTo>
                                <a:cubicBezTo>
                                  <a:pt x="3128475" y="2237478"/>
                                  <a:pt x="3107007" y="2240979"/>
                                  <a:pt x="3094609" y="2246489"/>
                                </a:cubicBezTo>
                                <a:cubicBezTo>
                                  <a:pt x="3072861" y="2256155"/>
                                  <a:pt x="3049453" y="2261540"/>
                                  <a:pt x="3026875" y="2269066"/>
                                </a:cubicBezTo>
                                <a:cubicBezTo>
                                  <a:pt x="3015586" y="2272829"/>
                                  <a:pt x="3004677" y="2278021"/>
                                  <a:pt x="2993009" y="2280355"/>
                                </a:cubicBezTo>
                                <a:cubicBezTo>
                                  <a:pt x="2921528" y="2294651"/>
                                  <a:pt x="2899958" y="2301050"/>
                                  <a:pt x="2812386" y="2302933"/>
                                </a:cubicBezTo>
                                <a:lnTo>
                                  <a:pt x="1886698" y="2314222"/>
                                </a:lnTo>
                                <a:lnTo>
                                  <a:pt x="1739942" y="2325511"/>
                                </a:lnTo>
                                <a:cubicBezTo>
                                  <a:pt x="1706007" y="2328596"/>
                                  <a:pt x="1672277" y="2333715"/>
                                  <a:pt x="1638342" y="2336800"/>
                                </a:cubicBezTo>
                                <a:cubicBezTo>
                                  <a:pt x="1589480" y="2341242"/>
                                  <a:pt x="1540505" y="2344326"/>
                                  <a:pt x="1491586" y="2348089"/>
                                </a:cubicBezTo>
                                <a:cubicBezTo>
                                  <a:pt x="1476534" y="2351852"/>
                                  <a:pt x="1461851" y="2357665"/>
                                  <a:pt x="1446431" y="2359378"/>
                                </a:cubicBezTo>
                                <a:cubicBezTo>
                                  <a:pt x="1243597" y="2381914"/>
                                  <a:pt x="1155046" y="2366626"/>
                                  <a:pt x="915853" y="2359378"/>
                                </a:cubicBezTo>
                                <a:cubicBezTo>
                                  <a:pt x="900801" y="2355615"/>
                                  <a:pt x="885616" y="2352351"/>
                                  <a:pt x="870698" y="2348089"/>
                                </a:cubicBezTo>
                                <a:cubicBezTo>
                                  <a:pt x="859256" y="2344820"/>
                                  <a:pt x="848500" y="2339134"/>
                                  <a:pt x="836831" y="2336800"/>
                                </a:cubicBezTo>
                                <a:cubicBezTo>
                                  <a:pt x="702845" y="2310003"/>
                                  <a:pt x="466803" y="2316693"/>
                                  <a:pt x="385275" y="2314222"/>
                                </a:cubicBezTo>
                                <a:lnTo>
                                  <a:pt x="294964" y="2291644"/>
                                </a:lnTo>
                                <a:cubicBezTo>
                                  <a:pt x="279912" y="2287881"/>
                                  <a:pt x="264528" y="2285261"/>
                                  <a:pt x="249809" y="2280355"/>
                                </a:cubicBezTo>
                                <a:cubicBezTo>
                                  <a:pt x="238520" y="2276592"/>
                                  <a:pt x="227558" y="2271647"/>
                                  <a:pt x="215942" y="2269066"/>
                                </a:cubicBezTo>
                                <a:cubicBezTo>
                                  <a:pt x="193598" y="2264101"/>
                                  <a:pt x="170654" y="2262267"/>
                                  <a:pt x="148209" y="2257778"/>
                                </a:cubicBezTo>
                                <a:cubicBezTo>
                                  <a:pt x="132995" y="2254735"/>
                                  <a:pt x="117914" y="2250947"/>
                                  <a:pt x="103053" y="2246489"/>
                                </a:cubicBezTo>
                                <a:cubicBezTo>
                                  <a:pt x="80258" y="2239650"/>
                                  <a:pt x="35320" y="2223911"/>
                                  <a:pt x="35320" y="2223911"/>
                                </a:cubicBezTo>
                                <a:cubicBezTo>
                                  <a:pt x="-1208" y="2187383"/>
                                  <a:pt x="-2310" y="2171230"/>
                                  <a:pt x="1453" y="215617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4CFB4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ctr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b="0" i="0" sz="3200" u="none" cap="none" strike="noStrike">
                              <a:solidFill>
                                <a:schemeClr val="lt1"/>
                              </a:solidFill>
                              <a:latin typeface="Montserrat"/>
                              <a:ea typeface="Montserrat"/>
                              <a:cs typeface="Montserrat"/>
                              <a:sym typeface="Montserrat"/>
                            </a:endParaRPr>
                          </a:p>
                        </p:txBody>
                      </p:sp>
                      <p:sp>
                        <p:nvSpPr>
                          <p:cNvPr id="133" name="Google Shape;133;p14"/>
                          <p:cNvSpPr/>
                          <p:nvPr/>
                        </p:nvSpPr>
                        <p:spPr>
                          <a:xfrm>
                            <a:off x="-1523" y="2473328"/>
                            <a:ext cx="8434054" cy="2060760"/>
                          </a:xfrm>
                          <a:custGeom>
                            <a:rect b="b" l="l" r="r" t="t"/>
                            <a:pathLst>
                              <a:path extrusionOk="0" h="2141611" w="8434054">
                                <a:moveTo>
                                  <a:pt x="2725155" y="602575"/>
                                </a:moveTo>
                                <a:cubicBezTo>
                                  <a:pt x="2739669" y="606203"/>
                                  <a:pt x="2952020" y="707172"/>
                                  <a:pt x="3061129" y="729143"/>
                                </a:cubicBezTo>
                                <a:cubicBezTo>
                                  <a:pt x="3170238" y="751114"/>
                                  <a:pt x="3139549" y="747047"/>
                                  <a:pt x="3379807" y="734402"/>
                                </a:cubicBezTo>
                                <a:cubicBezTo>
                                  <a:pt x="3394321" y="730774"/>
                                  <a:pt x="3351523" y="735995"/>
                                  <a:pt x="3355345" y="738343"/>
                                </a:cubicBezTo>
                                <a:cubicBezTo>
                                  <a:pt x="3359167" y="740691"/>
                                  <a:pt x="3396692" y="744195"/>
                                  <a:pt x="3402739" y="748490"/>
                                </a:cubicBezTo>
                                <a:cubicBezTo>
                                  <a:pt x="3408786" y="752785"/>
                                  <a:pt x="3368819" y="766646"/>
                                  <a:pt x="3391628" y="764112"/>
                                </a:cubicBezTo>
                                <a:lnTo>
                                  <a:pt x="3405296" y="747090"/>
                                </a:lnTo>
                                <a:cubicBezTo>
                                  <a:pt x="3419810" y="743461"/>
                                  <a:pt x="3353466" y="752482"/>
                                  <a:pt x="3351660" y="751324"/>
                                </a:cubicBezTo>
                                <a:cubicBezTo>
                                  <a:pt x="3349854" y="750166"/>
                                  <a:pt x="3393896" y="741475"/>
                                  <a:pt x="3394462" y="740143"/>
                                </a:cubicBezTo>
                                <a:cubicBezTo>
                                  <a:pt x="3395028" y="738811"/>
                                  <a:pt x="3368193" y="742270"/>
                                  <a:pt x="3355059" y="743334"/>
                                </a:cubicBezTo>
                                <a:cubicBezTo>
                                  <a:pt x="3359713" y="743212"/>
                                  <a:pt x="3346661" y="758345"/>
                                  <a:pt x="3422388" y="739413"/>
                                </a:cubicBezTo>
                                <a:lnTo>
                                  <a:pt x="3403971" y="771949"/>
                                </a:lnTo>
                                <a:cubicBezTo>
                                  <a:pt x="3504484" y="704941"/>
                                  <a:pt x="3436363" y="758971"/>
                                  <a:pt x="3465622" y="766686"/>
                                </a:cubicBezTo>
                                <a:cubicBezTo>
                                  <a:pt x="3494881" y="774401"/>
                                  <a:pt x="3555555" y="810623"/>
                                  <a:pt x="3579528" y="818242"/>
                                </a:cubicBezTo>
                                <a:cubicBezTo>
                                  <a:pt x="3603501" y="825861"/>
                                  <a:pt x="3584673" y="813042"/>
                                  <a:pt x="3609462" y="812398"/>
                                </a:cubicBezTo>
                                <a:cubicBezTo>
                                  <a:pt x="3634251" y="811754"/>
                                  <a:pt x="3717377" y="818003"/>
                                  <a:pt x="3728263" y="814375"/>
                                </a:cubicBezTo>
                                <a:cubicBezTo>
                                  <a:pt x="3735520" y="807118"/>
                                  <a:pt x="3661477" y="875865"/>
                                  <a:pt x="3766108" y="824868"/>
                                </a:cubicBezTo>
                                <a:cubicBezTo>
                                  <a:pt x="3870739" y="773871"/>
                                  <a:pt x="4244709" y="628158"/>
                                  <a:pt x="4356050" y="508392"/>
                                </a:cubicBezTo>
                                <a:cubicBezTo>
                                  <a:pt x="4467391" y="388626"/>
                                  <a:pt x="4401850" y="188302"/>
                                  <a:pt x="4434156" y="106272"/>
                                </a:cubicBezTo>
                                <a:cubicBezTo>
                                  <a:pt x="4466462" y="24242"/>
                                  <a:pt x="4494839" y="-28227"/>
                                  <a:pt x="4549887" y="16212"/>
                                </a:cubicBezTo>
                                <a:cubicBezTo>
                                  <a:pt x="4604935" y="60651"/>
                                  <a:pt x="4711483" y="270844"/>
                                  <a:pt x="4764443" y="372904"/>
                                </a:cubicBezTo>
                                <a:cubicBezTo>
                                  <a:pt x="4817403" y="474964"/>
                                  <a:pt x="4871589" y="595782"/>
                                  <a:pt x="4867648" y="628570"/>
                                </a:cubicBezTo>
                                <a:cubicBezTo>
                                  <a:pt x="4863707" y="661358"/>
                                  <a:pt x="4964536" y="761396"/>
                                  <a:pt x="4988218" y="819620"/>
                                </a:cubicBezTo>
                                <a:cubicBezTo>
                                  <a:pt x="5011900" y="877844"/>
                                  <a:pt x="5001590" y="932978"/>
                                  <a:pt x="5009740" y="977916"/>
                                </a:cubicBezTo>
                                <a:cubicBezTo>
                                  <a:pt x="5017890" y="1022854"/>
                                  <a:pt x="5036338" y="1065014"/>
                                  <a:pt x="5037116" y="1089249"/>
                                </a:cubicBezTo>
                                <a:cubicBezTo>
                                  <a:pt x="5037894" y="1113484"/>
                                  <a:pt x="5013200" y="1106496"/>
                                  <a:pt x="5014407" y="1123328"/>
                                </a:cubicBezTo>
                                <a:cubicBezTo>
                                  <a:pt x="5015614" y="1140161"/>
                                  <a:pt x="5039432" y="1172130"/>
                                  <a:pt x="5044357" y="1190244"/>
                                </a:cubicBezTo>
                                <a:cubicBezTo>
                                  <a:pt x="5049282" y="1208358"/>
                                  <a:pt x="5044084" y="1221472"/>
                                  <a:pt x="5043959" y="1232013"/>
                                </a:cubicBezTo>
                                <a:cubicBezTo>
                                  <a:pt x="5043834" y="1242554"/>
                                  <a:pt x="5040464" y="1246567"/>
                                  <a:pt x="5043607" y="1253490"/>
                                </a:cubicBezTo>
                                <a:cubicBezTo>
                                  <a:pt x="5046750" y="1260413"/>
                                  <a:pt x="5019275" y="1269922"/>
                                  <a:pt x="5062818" y="1273551"/>
                                </a:cubicBezTo>
                                <a:cubicBezTo>
                                  <a:pt x="5106941" y="1280905"/>
                                  <a:pt x="5042060" y="1294806"/>
                                  <a:pt x="5050971" y="1303411"/>
                                </a:cubicBezTo>
                                <a:cubicBezTo>
                                  <a:pt x="5059882" y="1312016"/>
                                  <a:pt x="5097190" y="1312453"/>
                                  <a:pt x="5116285" y="1325183"/>
                                </a:cubicBezTo>
                                <a:cubicBezTo>
                                  <a:pt x="5127171" y="1332440"/>
                                  <a:pt x="5136987" y="1341641"/>
                                  <a:pt x="5148942" y="1346954"/>
                                </a:cubicBezTo>
                                <a:cubicBezTo>
                                  <a:pt x="5169913" y="1356275"/>
                                  <a:pt x="5195162" y="1355996"/>
                                  <a:pt x="5214257" y="1368726"/>
                                </a:cubicBezTo>
                                <a:cubicBezTo>
                                  <a:pt x="5236028" y="1383240"/>
                                  <a:pt x="5254186" y="1405923"/>
                                  <a:pt x="5279571" y="1412269"/>
                                </a:cubicBezTo>
                                <a:cubicBezTo>
                                  <a:pt x="5386576" y="1439018"/>
                                  <a:pt x="5308176" y="1422324"/>
                                  <a:pt x="5519057" y="1434040"/>
                                </a:cubicBezTo>
                                <a:cubicBezTo>
                                  <a:pt x="5529943" y="1441297"/>
                                  <a:pt x="5540012" y="1449960"/>
                                  <a:pt x="5551714" y="1455811"/>
                                </a:cubicBezTo>
                                <a:cubicBezTo>
                                  <a:pt x="5561977" y="1460943"/>
                                  <a:pt x="5574532" y="1460793"/>
                                  <a:pt x="5584371" y="1466697"/>
                                </a:cubicBezTo>
                                <a:cubicBezTo>
                                  <a:pt x="5593172" y="1471978"/>
                                  <a:pt x="5598885" y="1481212"/>
                                  <a:pt x="5606142" y="1488469"/>
                                </a:cubicBezTo>
                                <a:cubicBezTo>
                                  <a:pt x="5613572" y="1510759"/>
                                  <a:pt x="5619320" y="1537550"/>
                                  <a:pt x="5638800" y="1553783"/>
                                </a:cubicBezTo>
                                <a:cubicBezTo>
                                  <a:pt x="5664284" y="1575020"/>
                                  <a:pt x="5686975" y="1574429"/>
                                  <a:pt x="5715000" y="1586440"/>
                                </a:cubicBezTo>
                                <a:cubicBezTo>
                                  <a:pt x="5729915" y="1592832"/>
                                  <a:pt x="5743348" y="1602513"/>
                                  <a:pt x="5758542" y="1608211"/>
                                </a:cubicBezTo>
                                <a:cubicBezTo>
                                  <a:pt x="5772550" y="1613464"/>
                                  <a:pt x="5787700" y="1614987"/>
                                  <a:pt x="5802085" y="1619097"/>
                                </a:cubicBezTo>
                                <a:cubicBezTo>
                                  <a:pt x="5813118" y="1622249"/>
                                  <a:pt x="5823709" y="1626831"/>
                                  <a:pt x="5834742" y="1629983"/>
                                </a:cubicBezTo>
                                <a:cubicBezTo>
                                  <a:pt x="5930449" y="1657329"/>
                                  <a:pt x="5832622" y="1625649"/>
                                  <a:pt x="5910942" y="1651754"/>
                                </a:cubicBezTo>
                                <a:cubicBezTo>
                                  <a:pt x="5921828" y="1659011"/>
                                  <a:pt x="5933821" y="1664834"/>
                                  <a:pt x="5943600" y="1673526"/>
                                </a:cubicBezTo>
                                <a:cubicBezTo>
                                  <a:pt x="6055447" y="1772945"/>
                                  <a:pt x="5967454" y="1711200"/>
                                  <a:pt x="6041571" y="1760611"/>
                                </a:cubicBezTo>
                                <a:cubicBezTo>
                                  <a:pt x="6048828" y="1771497"/>
                                  <a:pt x="6053126" y="1785096"/>
                                  <a:pt x="6063342" y="1793269"/>
                                </a:cubicBezTo>
                                <a:cubicBezTo>
                                  <a:pt x="6072302" y="1800437"/>
                                  <a:pt x="6084572" y="1803115"/>
                                  <a:pt x="6096000" y="1804154"/>
                                </a:cubicBezTo>
                                <a:cubicBezTo>
                                  <a:pt x="6164755" y="1810404"/>
                                  <a:pt x="6233885" y="1811411"/>
                                  <a:pt x="6302828" y="1815040"/>
                                </a:cubicBezTo>
                                <a:cubicBezTo>
                                  <a:pt x="6346371" y="1811411"/>
                                  <a:pt x="6391444" y="1816158"/>
                                  <a:pt x="6433457" y="1804154"/>
                                </a:cubicBezTo>
                                <a:cubicBezTo>
                                  <a:pt x="6446037" y="1800560"/>
                                  <a:pt x="6442156" y="1772020"/>
                                  <a:pt x="6455228" y="1771497"/>
                                </a:cubicBezTo>
                                <a:cubicBezTo>
                                  <a:pt x="6810562" y="1757284"/>
                                  <a:pt x="7166428" y="1764240"/>
                                  <a:pt x="7522028" y="1760611"/>
                                </a:cubicBezTo>
                                <a:cubicBezTo>
                                  <a:pt x="7645399" y="1753354"/>
                                  <a:pt x="7804756" y="1852397"/>
                                  <a:pt x="7892143" y="1765010"/>
                                </a:cubicBezTo>
                                <a:lnTo>
                                  <a:pt x="7935685" y="1773809"/>
                                </a:lnTo>
                                <a:lnTo>
                                  <a:pt x="7957458" y="1758581"/>
                                </a:lnTo>
                                <a:cubicBezTo>
                                  <a:pt x="7988291" y="1666077"/>
                                  <a:pt x="7982857" y="1712123"/>
                                  <a:pt x="7990114" y="1704151"/>
                                </a:cubicBezTo>
                                <a:cubicBezTo>
                                  <a:pt x="7997371" y="1696179"/>
                                  <a:pt x="7995557" y="1708550"/>
                                  <a:pt x="8001000" y="1710750"/>
                                </a:cubicBezTo>
                                <a:cubicBezTo>
                                  <a:pt x="8006443" y="1712950"/>
                                  <a:pt x="8004724" y="1704236"/>
                                  <a:pt x="8022772" y="1717349"/>
                                </a:cubicBezTo>
                                <a:cubicBezTo>
                                  <a:pt x="8040820" y="1730463"/>
                                  <a:pt x="8072274" y="1776904"/>
                                  <a:pt x="8109288" y="1789431"/>
                                </a:cubicBezTo>
                                <a:cubicBezTo>
                                  <a:pt x="8146302" y="1801958"/>
                                  <a:pt x="8233970" y="1796138"/>
                                  <a:pt x="8244856" y="1792509"/>
                                </a:cubicBezTo>
                                <a:cubicBezTo>
                                  <a:pt x="8259370" y="1796138"/>
                                  <a:pt x="8316620" y="1768805"/>
                                  <a:pt x="8334350" y="1764090"/>
                                </a:cubicBezTo>
                                <a:cubicBezTo>
                                  <a:pt x="8352081" y="1759375"/>
                                  <a:pt x="8344673" y="1759251"/>
                                  <a:pt x="8351239" y="1764218"/>
                                </a:cubicBezTo>
                                <a:cubicBezTo>
                                  <a:pt x="8357805" y="1769185"/>
                                  <a:pt x="8369621" y="1790969"/>
                                  <a:pt x="8373750" y="1793895"/>
                                </a:cubicBezTo>
                                <a:cubicBezTo>
                                  <a:pt x="8377879" y="1796821"/>
                                  <a:pt x="8372384" y="1760001"/>
                                  <a:pt x="8376013" y="1781773"/>
                                </a:cubicBezTo>
                                <a:cubicBezTo>
                                  <a:pt x="8372384" y="1868859"/>
                                  <a:pt x="8464357" y="1911300"/>
                                  <a:pt x="8423626" y="1944059"/>
                                </a:cubicBezTo>
                                <a:cubicBezTo>
                                  <a:pt x="8382895" y="1976818"/>
                                  <a:pt x="8194809" y="1968986"/>
                                  <a:pt x="8131628" y="1978326"/>
                                </a:cubicBezTo>
                                <a:cubicBezTo>
                                  <a:pt x="8068447" y="1987666"/>
                                  <a:pt x="8072928" y="1990635"/>
                                  <a:pt x="8044542" y="2000097"/>
                                </a:cubicBezTo>
                                <a:cubicBezTo>
                                  <a:pt x="8033656" y="2003726"/>
                                  <a:pt x="8023017" y="2008200"/>
                                  <a:pt x="8011885" y="2010983"/>
                                </a:cubicBezTo>
                                <a:cubicBezTo>
                                  <a:pt x="7960569" y="2023812"/>
                                  <a:pt x="7936567" y="2023536"/>
                                  <a:pt x="7881257" y="2032754"/>
                                </a:cubicBezTo>
                                <a:cubicBezTo>
                                  <a:pt x="7863006" y="2035796"/>
                                  <a:pt x="7845168" y="2041195"/>
                                  <a:pt x="7826828" y="2043640"/>
                                </a:cubicBezTo>
                                <a:cubicBezTo>
                                  <a:pt x="7790681" y="2048460"/>
                                  <a:pt x="7754257" y="2050897"/>
                                  <a:pt x="7717971" y="2054526"/>
                                </a:cubicBezTo>
                                <a:cubicBezTo>
                                  <a:pt x="7662838" y="2072903"/>
                                  <a:pt x="7692503" y="2065178"/>
                                  <a:pt x="7609114" y="2076297"/>
                                </a:cubicBezTo>
                                <a:cubicBezTo>
                                  <a:pt x="7436424" y="2099323"/>
                                  <a:pt x="7612258" y="2074962"/>
                                  <a:pt x="7369628" y="2098069"/>
                                </a:cubicBezTo>
                                <a:cubicBezTo>
                                  <a:pt x="7344086" y="2100502"/>
                                  <a:pt x="7318787" y="2105053"/>
                                  <a:pt x="7293428" y="2108954"/>
                                </a:cubicBezTo>
                                <a:cubicBezTo>
                                  <a:pt x="7271613" y="2112310"/>
                                  <a:pt x="7250133" y="2118321"/>
                                  <a:pt x="7228114" y="2119840"/>
                                </a:cubicBezTo>
                                <a:cubicBezTo>
                                  <a:pt x="7144776" y="2125588"/>
                                  <a:pt x="7061199" y="2127097"/>
                                  <a:pt x="6977742" y="2130726"/>
                                </a:cubicBezTo>
                                <a:lnTo>
                                  <a:pt x="5845628" y="2119840"/>
                                </a:lnTo>
                                <a:cubicBezTo>
                                  <a:pt x="5830670" y="2119563"/>
                                  <a:pt x="5816842" y="2111414"/>
                                  <a:pt x="5802085" y="2108954"/>
                                </a:cubicBezTo>
                                <a:cubicBezTo>
                                  <a:pt x="5745013" y="2099442"/>
                                  <a:pt x="5648531" y="2092026"/>
                                  <a:pt x="5595257" y="2087183"/>
                                </a:cubicBezTo>
                                <a:cubicBezTo>
                                  <a:pt x="5497039" y="2062628"/>
                                  <a:pt x="5536558" y="2074873"/>
                                  <a:pt x="5475514" y="2054526"/>
                                </a:cubicBezTo>
                                <a:lnTo>
                                  <a:pt x="4996542" y="2065411"/>
                                </a:lnTo>
                                <a:cubicBezTo>
                                  <a:pt x="4956490" y="2066867"/>
                                  <a:pt x="4916879" y="2076297"/>
                                  <a:pt x="4876800" y="2076297"/>
                                </a:cubicBezTo>
                                <a:cubicBezTo>
                                  <a:pt x="4706218" y="2076297"/>
                                  <a:pt x="4535714" y="2069040"/>
                                  <a:pt x="4365171" y="2065411"/>
                                </a:cubicBezTo>
                                <a:cubicBezTo>
                                  <a:pt x="4347028" y="2058154"/>
                                  <a:pt x="4329038" y="2050501"/>
                                  <a:pt x="4310742" y="2043640"/>
                                </a:cubicBezTo>
                                <a:cubicBezTo>
                                  <a:pt x="4299998" y="2039611"/>
                                  <a:pt x="4288632" y="2037274"/>
                                  <a:pt x="4278085" y="2032754"/>
                                </a:cubicBezTo>
                                <a:cubicBezTo>
                                  <a:pt x="4222628" y="2008987"/>
                                  <a:pt x="4222905" y="1993926"/>
                                  <a:pt x="4147457" y="1989211"/>
                                </a:cubicBezTo>
                                <a:lnTo>
                                  <a:pt x="3973285" y="1978326"/>
                                </a:lnTo>
                                <a:cubicBezTo>
                                  <a:pt x="3866925" y="1957053"/>
                                  <a:pt x="3894152" y="1957778"/>
                                  <a:pt x="3722914" y="1978326"/>
                                </a:cubicBezTo>
                                <a:cubicBezTo>
                                  <a:pt x="3696686" y="1981473"/>
                                  <a:pt x="3672387" y="1993873"/>
                                  <a:pt x="3646714" y="2000097"/>
                                </a:cubicBezTo>
                                <a:cubicBezTo>
                                  <a:pt x="3552617" y="2022908"/>
                                  <a:pt x="3459760" y="2053401"/>
                                  <a:pt x="3363685" y="2065411"/>
                                </a:cubicBezTo>
                                <a:cubicBezTo>
                                  <a:pt x="3153329" y="2091706"/>
                                  <a:pt x="3247732" y="2081361"/>
                                  <a:pt x="3080657" y="2098069"/>
                                </a:cubicBezTo>
                                <a:cubicBezTo>
                                  <a:pt x="3002011" y="2124283"/>
                                  <a:pt x="3087255" y="2098640"/>
                                  <a:pt x="2928257" y="2119840"/>
                                </a:cubicBezTo>
                                <a:cubicBezTo>
                                  <a:pt x="2913427" y="2121817"/>
                                  <a:pt x="2899640" y="2129697"/>
                                  <a:pt x="2884714" y="2130726"/>
                                </a:cubicBezTo>
                                <a:cubicBezTo>
                                  <a:pt x="2794142" y="2136972"/>
                                  <a:pt x="2703285" y="2137983"/>
                                  <a:pt x="2612571" y="2141611"/>
                                </a:cubicBezTo>
                                <a:lnTo>
                                  <a:pt x="1709057" y="2130726"/>
                                </a:lnTo>
                                <a:cubicBezTo>
                                  <a:pt x="1674252" y="2129926"/>
                                  <a:pt x="1664468" y="2114701"/>
                                  <a:pt x="1632857" y="2108954"/>
                                </a:cubicBezTo>
                                <a:cubicBezTo>
                                  <a:pt x="1487630" y="2082550"/>
                                  <a:pt x="1599618" y="2112170"/>
                                  <a:pt x="1491342" y="2087183"/>
                                </a:cubicBezTo>
                                <a:cubicBezTo>
                                  <a:pt x="1462187" y="2080455"/>
                                  <a:pt x="1433878" y="2069642"/>
                                  <a:pt x="1404257" y="2065411"/>
                                </a:cubicBezTo>
                                <a:cubicBezTo>
                                  <a:pt x="1369093" y="2060388"/>
                                  <a:pt x="1253302" y="2046722"/>
                                  <a:pt x="1197428" y="2032754"/>
                                </a:cubicBezTo>
                                <a:cubicBezTo>
                                  <a:pt x="1186296" y="2029971"/>
                                  <a:pt x="1175903" y="2024652"/>
                                  <a:pt x="1164771" y="2021869"/>
                                </a:cubicBezTo>
                                <a:cubicBezTo>
                                  <a:pt x="1146821" y="2017382"/>
                                  <a:pt x="1128292" y="2015471"/>
                                  <a:pt x="1110342" y="2010983"/>
                                </a:cubicBezTo>
                                <a:cubicBezTo>
                                  <a:pt x="1099210" y="2008200"/>
                                  <a:pt x="1088718" y="2003249"/>
                                  <a:pt x="1077685" y="2000097"/>
                                </a:cubicBezTo>
                                <a:cubicBezTo>
                                  <a:pt x="1063300" y="1995987"/>
                                  <a:pt x="1048656" y="1992840"/>
                                  <a:pt x="1034142" y="1989211"/>
                                </a:cubicBezTo>
                                <a:cubicBezTo>
                                  <a:pt x="987611" y="2004722"/>
                                  <a:pt x="929590" y="2025918"/>
                                  <a:pt x="881742" y="2032754"/>
                                </a:cubicBezTo>
                                <a:lnTo>
                                  <a:pt x="805542" y="2043640"/>
                                </a:lnTo>
                                <a:cubicBezTo>
                                  <a:pt x="783727" y="2046996"/>
                                  <a:pt x="762244" y="2052953"/>
                                  <a:pt x="740228" y="2054526"/>
                                </a:cubicBezTo>
                                <a:cubicBezTo>
                                  <a:pt x="660520" y="2060219"/>
                                  <a:pt x="580548" y="2061318"/>
                                  <a:pt x="500742" y="2065411"/>
                                </a:cubicBezTo>
                                <a:lnTo>
                                  <a:pt x="315685" y="2076297"/>
                                </a:lnTo>
                                <a:cubicBezTo>
                                  <a:pt x="243114" y="2072668"/>
                                  <a:pt x="133837" y="2128604"/>
                                  <a:pt x="97971" y="2065411"/>
                                </a:cubicBezTo>
                                <a:cubicBezTo>
                                  <a:pt x="33467" y="1951762"/>
                                  <a:pt x="93452" y="1804050"/>
                                  <a:pt x="87085" y="1673526"/>
                                </a:cubicBezTo>
                                <a:cubicBezTo>
                                  <a:pt x="86184" y="1655046"/>
                                  <a:pt x="81068" y="1636947"/>
                                  <a:pt x="76200" y="1619097"/>
                                </a:cubicBezTo>
                                <a:cubicBezTo>
                                  <a:pt x="76198" y="1619089"/>
                                  <a:pt x="48986" y="1537459"/>
                                  <a:pt x="43542" y="1521126"/>
                                </a:cubicBezTo>
                                <a:cubicBezTo>
                                  <a:pt x="39914" y="1510240"/>
                                  <a:pt x="35440" y="1499601"/>
                                  <a:pt x="32657" y="1488469"/>
                                </a:cubicBezTo>
                                <a:cubicBezTo>
                                  <a:pt x="29028" y="1473955"/>
                                  <a:pt x="25017" y="1459531"/>
                                  <a:pt x="21771" y="1444926"/>
                                </a:cubicBezTo>
                                <a:cubicBezTo>
                                  <a:pt x="17757" y="1426864"/>
                                  <a:pt x="15372" y="1408447"/>
                                  <a:pt x="10885" y="1390497"/>
                                </a:cubicBezTo>
                                <a:cubicBezTo>
                                  <a:pt x="8102" y="1379365"/>
                                  <a:pt x="3628" y="1368726"/>
                                  <a:pt x="0" y="1357840"/>
                                </a:cubicBezTo>
                                <a:cubicBezTo>
                                  <a:pt x="3628" y="1317926"/>
                                  <a:pt x="-1789" y="1276119"/>
                                  <a:pt x="10885" y="1238097"/>
                                </a:cubicBezTo>
                                <a:cubicBezTo>
                                  <a:pt x="14513" y="1227211"/>
                                  <a:pt x="32138" y="1225944"/>
                                  <a:pt x="43542" y="1227211"/>
                                </a:cubicBezTo>
                                <a:cubicBezTo>
                                  <a:pt x="66351" y="1229745"/>
                                  <a:pt x="86593" y="1243417"/>
                                  <a:pt x="108857" y="1248983"/>
                                </a:cubicBezTo>
                                <a:cubicBezTo>
                                  <a:pt x="123371" y="1252612"/>
                                  <a:pt x="138015" y="1255759"/>
                                  <a:pt x="152400" y="1259869"/>
                                </a:cubicBezTo>
                                <a:cubicBezTo>
                                  <a:pt x="163433" y="1263021"/>
                                  <a:pt x="173698" y="1269131"/>
                                  <a:pt x="185057" y="1270754"/>
                                </a:cubicBezTo>
                                <a:cubicBezTo>
                                  <a:pt x="265031" y="1282179"/>
                                  <a:pt x="451714" y="1289373"/>
                                  <a:pt x="511628" y="1292526"/>
                                </a:cubicBezTo>
                                <a:cubicBezTo>
                                  <a:pt x="522514" y="1296154"/>
                                  <a:pt x="533153" y="1300628"/>
                                  <a:pt x="544285" y="1303411"/>
                                </a:cubicBezTo>
                                <a:cubicBezTo>
                                  <a:pt x="662449" y="1332951"/>
                                  <a:pt x="777789" y="1320693"/>
                                  <a:pt x="903514" y="1325183"/>
                                </a:cubicBezTo>
                                <a:cubicBezTo>
                                  <a:pt x="1004183" y="1337767"/>
                                  <a:pt x="1062216" y="1346954"/>
                                  <a:pt x="1175657" y="1346954"/>
                                </a:cubicBezTo>
                                <a:cubicBezTo>
                                  <a:pt x="1360750" y="1346954"/>
                                  <a:pt x="1545771" y="1339697"/>
                                  <a:pt x="1730828" y="1336069"/>
                                </a:cubicBezTo>
                                <a:cubicBezTo>
                                  <a:pt x="2003484" y="1352107"/>
                                  <a:pt x="1838345" y="1330932"/>
                                  <a:pt x="1959428" y="1357840"/>
                                </a:cubicBezTo>
                                <a:cubicBezTo>
                                  <a:pt x="2051745" y="1378355"/>
                                  <a:pt x="1977222" y="1356514"/>
                                  <a:pt x="2079171" y="1390497"/>
                                </a:cubicBezTo>
                                <a:lnTo>
                                  <a:pt x="2111828" y="1401383"/>
                                </a:lnTo>
                                <a:lnTo>
                                  <a:pt x="2264228" y="1390497"/>
                                </a:lnTo>
                                <a:cubicBezTo>
                                  <a:pt x="2328109" y="1384942"/>
                                  <a:pt x="2359530" y="1381902"/>
                                  <a:pt x="2416628" y="1368726"/>
                                </a:cubicBezTo>
                                <a:cubicBezTo>
                                  <a:pt x="2445784" y="1361998"/>
                                  <a:pt x="2475327" y="1356416"/>
                                  <a:pt x="2503714" y="1346954"/>
                                </a:cubicBezTo>
                                <a:cubicBezTo>
                                  <a:pt x="2525485" y="1339697"/>
                                  <a:pt x="2546764" y="1330749"/>
                                  <a:pt x="2569028" y="1325183"/>
                                </a:cubicBezTo>
                                <a:cubicBezTo>
                                  <a:pt x="2675191" y="1298642"/>
                                  <a:pt x="2542657" y="1331042"/>
                                  <a:pt x="2667000" y="1303411"/>
                                </a:cubicBezTo>
                                <a:cubicBezTo>
                                  <a:pt x="2681604" y="1300166"/>
                                  <a:pt x="2766039" y="1295278"/>
                                  <a:pt x="2710542" y="1292526"/>
                                </a:cubicBezTo>
                                <a:cubicBezTo>
                                  <a:pt x="2655045" y="1289774"/>
                                  <a:pt x="2304989" y="1290527"/>
                                  <a:pt x="2334018" y="1286898"/>
                                </a:cubicBezTo>
                                <a:lnTo>
                                  <a:pt x="2303605" y="1143815"/>
                                </a:lnTo>
                                <a:cubicBezTo>
                                  <a:pt x="2314491" y="1140186"/>
                                  <a:pt x="2203535" y="528220"/>
                                  <a:pt x="2215010" y="528220"/>
                                </a:cubicBezTo>
                                <a:lnTo>
                                  <a:pt x="2725155" y="6025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4CFB4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ctr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b="0" i="0" sz="3200" u="none" cap="none" strike="noStrike">
                              <a:solidFill>
                                <a:schemeClr val="lt1"/>
                              </a:solidFill>
                              <a:latin typeface="Montserrat"/>
                              <a:ea typeface="Montserrat"/>
                              <a:cs typeface="Montserrat"/>
                              <a:sym typeface="Montserrat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34" name="Google Shape;134;p14"/>
                      <p:cNvCxnSpPr/>
                      <p:nvPr/>
                    </p:nvCxnSpPr>
                    <p:spPr>
                      <a:xfrm rot="10800000">
                        <a:off x="997484" y="4010694"/>
                        <a:ext cx="9648000" cy="0"/>
                      </a:xfrm>
                      <a:prstGeom prst="straightConnector1">
                        <a:avLst/>
                      </a:prstGeom>
                      <a:noFill/>
                      <a:ln cap="flat" cmpd="sng" w="76200">
                        <a:solidFill>
                          <a:schemeClr val="dk1"/>
                        </a:solidFill>
                        <a:prstDash val="dash"/>
                        <a:round/>
                        <a:headEnd len="sm" w="sm" type="none"/>
                        <a:tailEnd len="sm" w="sm" type="none"/>
                      </a:ln>
                    </p:spPr>
                  </p:cxnSp>
                </p:grpSp>
                <p:cxnSp>
                  <p:nvCxnSpPr>
                    <p:cNvPr id="135" name="Google Shape;135;p14"/>
                    <p:cNvCxnSpPr/>
                    <p:nvPr/>
                  </p:nvCxnSpPr>
                  <p:spPr>
                    <a:xfrm flipH="1">
                      <a:off x="831581" y="728108"/>
                      <a:ext cx="25371" cy="4804474"/>
                    </a:xfrm>
                    <a:prstGeom prst="straightConnector1">
                      <a:avLst/>
                    </a:prstGeom>
                    <a:noFill/>
                    <a:ln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36" name="Google Shape;136;p14"/>
                    <p:cNvCxnSpPr/>
                    <p:nvPr/>
                  </p:nvCxnSpPr>
                  <p:spPr>
                    <a:xfrm>
                      <a:off x="684000" y="552672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37" name="Google Shape;137;p14"/>
                    <p:cNvCxnSpPr/>
                    <p:nvPr/>
                  </p:nvCxnSpPr>
                  <p:spPr>
                    <a:xfrm>
                      <a:off x="684000" y="516600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38" name="Google Shape;138;p14"/>
                    <p:cNvCxnSpPr/>
                    <p:nvPr/>
                  </p:nvCxnSpPr>
                  <p:spPr>
                    <a:xfrm>
                      <a:off x="682817" y="480600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39" name="Google Shape;139;p14"/>
                    <p:cNvCxnSpPr/>
                    <p:nvPr/>
                  </p:nvCxnSpPr>
                  <p:spPr>
                    <a:xfrm>
                      <a:off x="684000" y="444600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0" name="Google Shape;140;p14"/>
                    <p:cNvCxnSpPr/>
                    <p:nvPr/>
                  </p:nvCxnSpPr>
                  <p:spPr>
                    <a:xfrm>
                      <a:off x="684000" y="408600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1" name="Google Shape;141;p14"/>
                    <p:cNvCxnSpPr/>
                    <p:nvPr/>
                  </p:nvCxnSpPr>
                  <p:spPr>
                    <a:xfrm>
                      <a:off x="684000" y="372600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2" name="Google Shape;142;p14"/>
                    <p:cNvCxnSpPr/>
                    <p:nvPr/>
                  </p:nvCxnSpPr>
                  <p:spPr>
                    <a:xfrm>
                      <a:off x="684000" y="3366000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3" name="Google Shape;143;p14"/>
                    <p:cNvCxnSpPr/>
                    <p:nvPr/>
                  </p:nvCxnSpPr>
                  <p:spPr>
                    <a:xfrm>
                      <a:off x="699445" y="300046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4" name="Google Shape;144;p14"/>
                    <p:cNvCxnSpPr/>
                    <p:nvPr/>
                  </p:nvCxnSpPr>
                  <p:spPr>
                    <a:xfrm>
                      <a:off x="699445" y="263974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5" name="Google Shape;145;p14"/>
                    <p:cNvCxnSpPr/>
                    <p:nvPr/>
                  </p:nvCxnSpPr>
                  <p:spPr>
                    <a:xfrm>
                      <a:off x="698262" y="227974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6" name="Google Shape;146;p14"/>
                    <p:cNvCxnSpPr/>
                    <p:nvPr/>
                  </p:nvCxnSpPr>
                  <p:spPr>
                    <a:xfrm>
                      <a:off x="699445" y="191974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7" name="Google Shape;147;p14"/>
                    <p:cNvCxnSpPr/>
                    <p:nvPr/>
                  </p:nvCxnSpPr>
                  <p:spPr>
                    <a:xfrm>
                      <a:off x="699445" y="155974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8" name="Google Shape;148;p14"/>
                    <p:cNvCxnSpPr/>
                    <p:nvPr/>
                  </p:nvCxnSpPr>
                  <p:spPr>
                    <a:xfrm>
                      <a:off x="699445" y="119974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49" name="Google Shape;149;p14"/>
                    <p:cNvCxnSpPr/>
                    <p:nvPr/>
                  </p:nvCxnSpPr>
                  <p:spPr>
                    <a:xfrm>
                      <a:off x="699445" y="839746"/>
                      <a:ext cx="315014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</p:cxnSp>
              </p:grpSp>
              <p:sp>
                <p:nvSpPr>
                  <p:cNvPr id="150" name="Google Shape;150;p14"/>
                  <p:cNvSpPr/>
                  <p:nvPr/>
                </p:nvSpPr>
                <p:spPr>
                  <a:xfrm>
                    <a:off x="4676931" y="3927423"/>
                    <a:ext cx="3005760" cy="1154243"/>
                  </a:xfrm>
                  <a:custGeom>
                    <a:rect b="b" l="l" r="r" t="t"/>
                    <a:pathLst>
                      <a:path extrusionOk="0" h="1154243" w="3005760">
                        <a:moveTo>
                          <a:pt x="387323" y="246454"/>
                        </a:moveTo>
                        <a:cubicBezTo>
                          <a:pt x="407310" y="256447"/>
                          <a:pt x="409918" y="242776"/>
                          <a:pt x="418887" y="236677"/>
                        </a:cubicBezTo>
                        <a:cubicBezTo>
                          <a:pt x="427856" y="230578"/>
                          <a:pt x="430959" y="204602"/>
                          <a:pt x="441139" y="209862"/>
                        </a:cubicBezTo>
                        <a:cubicBezTo>
                          <a:pt x="451319" y="215122"/>
                          <a:pt x="423573" y="258247"/>
                          <a:pt x="479965" y="268240"/>
                        </a:cubicBezTo>
                        <a:cubicBezTo>
                          <a:pt x="536357" y="278233"/>
                          <a:pt x="299063" y="254326"/>
                          <a:pt x="779489" y="269823"/>
                        </a:cubicBezTo>
                        <a:cubicBezTo>
                          <a:pt x="1220257" y="303728"/>
                          <a:pt x="677613" y="269823"/>
                          <a:pt x="1319135" y="269823"/>
                        </a:cubicBezTo>
                        <a:cubicBezTo>
                          <a:pt x="1394252" y="269823"/>
                          <a:pt x="1469036" y="279816"/>
                          <a:pt x="1543987" y="284813"/>
                        </a:cubicBezTo>
                        <a:cubicBezTo>
                          <a:pt x="1591736" y="296750"/>
                          <a:pt x="1629417" y="307180"/>
                          <a:pt x="1678899" y="314793"/>
                        </a:cubicBezTo>
                        <a:cubicBezTo>
                          <a:pt x="1718715" y="320919"/>
                          <a:pt x="1758846" y="324787"/>
                          <a:pt x="1798820" y="329784"/>
                        </a:cubicBezTo>
                        <a:cubicBezTo>
                          <a:pt x="1898754" y="324787"/>
                          <a:pt x="1998909" y="323103"/>
                          <a:pt x="2098623" y="314793"/>
                        </a:cubicBezTo>
                        <a:cubicBezTo>
                          <a:pt x="2119154" y="313082"/>
                          <a:pt x="2138028" y="301173"/>
                          <a:pt x="2158584" y="299803"/>
                        </a:cubicBezTo>
                        <a:cubicBezTo>
                          <a:pt x="2288307" y="291155"/>
                          <a:pt x="2418413" y="289810"/>
                          <a:pt x="2548328" y="284813"/>
                        </a:cubicBezTo>
                        <a:cubicBezTo>
                          <a:pt x="2578308" y="274820"/>
                          <a:pt x="2615923" y="277179"/>
                          <a:pt x="2638269" y="254833"/>
                        </a:cubicBezTo>
                        <a:cubicBezTo>
                          <a:pt x="2709403" y="183699"/>
                          <a:pt x="2671415" y="203810"/>
                          <a:pt x="2743200" y="179882"/>
                        </a:cubicBezTo>
                        <a:cubicBezTo>
                          <a:pt x="2753193" y="164892"/>
                          <a:pt x="2765123" y="151025"/>
                          <a:pt x="2773180" y="134911"/>
                        </a:cubicBezTo>
                        <a:cubicBezTo>
                          <a:pt x="2780246" y="120778"/>
                          <a:pt x="2778300" y="102279"/>
                          <a:pt x="2788171" y="89941"/>
                        </a:cubicBezTo>
                        <a:cubicBezTo>
                          <a:pt x="2809305" y="63525"/>
                          <a:pt x="2848488" y="54845"/>
                          <a:pt x="2878112" y="44970"/>
                        </a:cubicBezTo>
                        <a:cubicBezTo>
                          <a:pt x="3096164" y="88583"/>
                          <a:pt x="2977279" y="39171"/>
                          <a:pt x="2938072" y="509666"/>
                        </a:cubicBezTo>
                        <a:cubicBezTo>
                          <a:pt x="2935448" y="541159"/>
                          <a:pt x="2925622" y="573313"/>
                          <a:pt x="2908092" y="599607"/>
                        </a:cubicBezTo>
                        <a:lnTo>
                          <a:pt x="2848131" y="689547"/>
                        </a:lnTo>
                        <a:cubicBezTo>
                          <a:pt x="2843134" y="704537"/>
                          <a:pt x="2840207" y="720385"/>
                          <a:pt x="2833141" y="734518"/>
                        </a:cubicBezTo>
                        <a:cubicBezTo>
                          <a:pt x="2802384" y="796033"/>
                          <a:pt x="2810360" y="762995"/>
                          <a:pt x="2773180" y="809469"/>
                        </a:cubicBezTo>
                        <a:cubicBezTo>
                          <a:pt x="2761926" y="823537"/>
                          <a:pt x="2754454" y="840371"/>
                          <a:pt x="2743200" y="854439"/>
                        </a:cubicBezTo>
                        <a:cubicBezTo>
                          <a:pt x="2734371" y="865475"/>
                          <a:pt x="2722049" y="873384"/>
                          <a:pt x="2713220" y="884420"/>
                        </a:cubicBezTo>
                        <a:cubicBezTo>
                          <a:pt x="2668706" y="940063"/>
                          <a:pt x="2687321" y="958011"/>
                          <a:pt x="2593299" y="989351"/>
                        </a:cubicBezTo>
                        <a:cubicBezTo>
                          <a:pt x="2563319" y="999344"/>
                          <a:pt x="2534530" y="1014136"/>
                          <a:pt x="2503358" y="1019331"/>
                        </a:cubicBezTo>
                        <a:lnTo>
                          <a:pt x="2323476" y="1049311"/>
                        </a:lnTo>
                        <a:cubicBezTo>
                          <a:pt x="2215665" y="1085250"/>
                          <a:pt x="2350284" y="1041652"/>
                          <a:pt x="2218544" y="1079292"/>
                        </a:cubicBezTo>
                        <a:cubicBezTo>
                          <a:pt x="2203351" y="1083633"/>
                          <a:pt x="2189253" y="1092322"/>
                          <a:pt x="2173574" y="1094282"/>
                        </a:cubicBezTo>
                        <a:cubicBezTo>
                          <a:pt x="2108928" y="1102363"/>
                          <a:pt x="2043659" y="1104275"/>
                          <a:pt x="1978702" y="1109272"/>
                        </a:cubicBezTo>
                        <a:cubicBezTo>
                          <a:pt x="1813306" y="1142351"/>
                          <a:pt x="1877142" y="1123137"/>
                          <a:pt x="1783830" y="1154243"/>
                        </a:cubicBezTo>
                        <a:cubicBezTo>
                          <a:pt x="1548984" y="1149246"/>
                          <a:pt x="1313769" y="1153321"/>
                          <a:pt x="1079292" y="1139252"/>
                        </a:cubicBezTo>
                        <a:cubicBezTo>
                          <a:pt x="1061308" y="1138173"/>
                          <a:pt x="1050880" y="1116369"/>
                          <a:pt x="1034321" y="1109272"/>
                        </a:cubicBezTo>
                        <a:cubicBezTo>
                          <a:pt x="1015385" y="1101157"/>
                          <a:pt x="994170" y="1099942"/>
                          <a:pt x="974361" y="1094282"/>
                        </a:cubicBezTo>
                        <a:cubicBezTo>
                          <a:pt x="959168" y="1089941"/>
                          <a:pt x="944380" y="1084289"/>
                          <a:pt x="929390" y="1079292"/>
                        </a:cubicBezTo>
                        <a:cubicBezTo>
                          <a:pt x="914400" y="1069298"/>
                          <a:pt x="900062" y="1058249"/>
                          <a:pt x="884420" y="1049311"/>
                        </a:cubicBezTo>
                        <a:cubicBezTo>
                          <a:pt x="829214" y="1017765"/>
                          <a:pt x="783418" y="1008269"/>
                          <a:pt x="734518" y="959370"/>
                        </a:cubicBezTo>
                        <a:lnTo>
                          <a:pt x="659567" y="884420"/>
                        </a:lnTo>
                        <a:lnTo>
                          <a:pt x="524656" y="749508"/>
                        </a:lnTo>
                        <a:cubicBezTo>
                          <a:pt x="509666" y="734518"/>
                          <a:pt x="499796" y="711242"/>
                          <a:pt x="479685" y="704538"/>
                        </a:cubicBezTo>
                        <a:cubicBezTo>
                          <a:pt x="334898" y="656272"/>
                          <a:pt x="560031" y="733677"/>
                          <a:pt x="374754" y="659567"/>
                        </a:cubicBezTo>
                        <a:cubicBezTo>
                          <a:pt x="288954" y="625248"/>
                          <a:pt x="295160" y="641792"/>
                          <a:pt x="224853" y="599607"/>
                        </a:cubicBezTo>
                        <a:cubicBezTo>
                          <a:pt x="193956" y="581069"/>
                          <a:pt x="134912" y="539646"/>
                          <a:pt x="134912" y="539646"/>
                        </a:cubicBezTo>
                        <a:lnTo>
                          <a:pt x="74951" y="449705"/>
                        </a:lnTo>
                        <a:cubicBezTo>
                          <a:pt x="64958" y="434715"/>
                          <a:pt x="50668" y="421825"/>
                          <a:pt x="44971" y="404734"/>
                        </a:cubicBezTo>
                        <a:lnTo>
                          <a:pt x="14990" y="314793"/>
                        </a:lnTo>
                        <a:lnTo>
                          <a:pt x="0" y="269823"/>
                        </a:lnTo>
                        <a:cubicBezTo>
                          <a:pt x="4997" y="214859"/>
                          <a:pt x="2580" y="158708"/>
                          <a:pt x="14990" y="104931"/>
                        </a:cubicBezTo>
                        <a:cubicBezTo>
                          <a:pt x="18168" y="91160"/>
                          <a:pt x="37700" y="87070"/>
                          <a:pt x="44971" y="74951"/>
                        </a:cubicBezTo>
                        <a:cubicBezTo>
                          <a:pt x="53101" y="61402"/>
                          <a:pt x="47103" y="39164"/>
                          <a:pt x="59961" y="29980"/>
                        </a:cubicBezTo>
                        <a:cubicBezTo>
                          <a:pt x="85677" y="11612"/>
                          <a:pt x="149902" y="0"/>
                          <a:pt x="149902" y="0"/>
                        </a:cubicBezTo>
                        <a:cubicBezTo>
                          <a:pt x="169889" y="4997"/>
                          <a:pt x="192392" y="4071"/>
                          <a:pt x="209862" y="14990"/>
                        </a:cubicBezTo>
                        <a:cubicBezTo>
                          <a:pt x="267598" y="51075"/>
                          <a:pt x="263682" y="74770"/>
                          <a:pt x="299803" y="119921"/>
                        </a:cubicBezTo>
                        <a:cubicBezTo>
                          <a:pt x="352998" y="186415"/>
                          <a:pt x="400157" y="191163"/>
                          <a:pt x="419725" y="209862"/>
                        </a:cubicBezTo>
                        <a:cubicBezTo>
                          <a:pt x="439293" y="228561"/>
                          <a:pt x="374589" y="210805"/>
                          <a:pt x="417210" y="232115"/>
                        </a:cubicBezTo>
                      </a:path>
                    </a:pathLst>
                  </a:custGeom>
                  <a:solidFill>
                    <a:srgbClr val="E4CFB4"/>
                  </a:solidFill>
                  <a:ln cap="flat" cmpd="sng" w="25400">
                    <a:solidFill>
                      <a:srgbClr val="E4CFB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3200" u="none" cap="none" strike="noStrike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cxnSp>
              <p:nvCxnSpPr>
                <p:cNvPr id="151" name="Google Shape;151;p14"/>
                <p:cNvCxnSpPr/>
                <p:nvPr/>
              </p:nvCxnSpPr>
              <p:spPr>
                <a:xfrm rot="10800000">
                  <a:off x="1408446" y="3644931"/>
                  <a:ext cx="5142335" cy="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323232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152" name="Google Shape;152;p14"/>
                <p:cNvGrpSpPr/>
                <p:nvPr/>
              </p:nvGrpSpPr>
              <p:grpSpPr>
                <a:xfrm>
                  <a:off x="4646404" y="3629738"/>
                  <a:ext cx="6248391" cy="2524035"/>
                  <a:chOff x="6223936" y="3872329"/>
                  <a:chExt cx="6248391" cy="2524035"/>
                </a:xfrm>
              </p:grpSpPr>
              <p:cxnSp>
                <p:nvCxnSpPr>
                  <p:cNvPr id="153" name="Google Shape;153;p14"/>
                  <p:cNvCxnSpPr/>
                  <p:nvPr/>
                </p:nvCxnSpPr>
                <p:spPr>
                  <a:xfrm flipH="1" rot="10800000">
                    <a:off x="6287288" y="3872329"/>
                    <a:ext cx="5447" cy="1430911"/>
                  </a:xfrm>
                  <a:prstGeom prst="straightConnector1">
                    <a:avLst/>
                  </a:prstGeom>
                  <a:noFill/>
                  <a:ln cap="flat" cmpd="sng" w="34925">
                    <a:solidFill>
                      <a:schemeClr val="dk1"/>
                    </a:solidFill>
                    <a:prstDash val="solid"/>
                    <a:round/>
                    <a:headEnd len="lg" w="lg" type="none"/>
                    <a:tailEnd len="med" w="med" type="triangle"/>
                  </a:ln>
                </p:spPr>
              </p:cxnSp>
              <p:cxnSp>
                <p:nvCxnSpPr>
                  <p:cNvPr id="154" name="Google Shape;154;p14"/>
                  <p:cNvCxnSpPr/>
                  <p:nvPr/>
                </p:nvCxnSpPr>
                <p:spPr>
                  <a:xfrm>
                    <a:off x="6223936" y="3887827"/>
                    <a:ext cx="13963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5" name="Google Shape;155;p14"/>
                  <p:cNvCxnSpPr/>
                  <p:nvPr/>
                </p:nvCxnSpPr>
                <p:spPr>
                  <a:xfrm flipH="1">
                    <a:off x="12389586" y="5352756"/>
                    <a:ext cx="2782" cy="1019556"/>
                  </a:xfrm>
                  <a:prstGeom prst="straightConnector1">
                    <a:avLst/>
                  </a:prstGeom>
                  <a:noFill/>
                  <a:ln cap="flat" cmpd="sng" w="34925">
                    <a:solidFill>
                      <a:srgbClr val="FF0000"/>
                    </a:solidFill>
                    <a:prstDash val="solid"/>
                    <a:round/>
                    <a:headEnd len="lg" w="lg" type="none"/>
                    <a:tailEnd len="med" w="med" type="triangle"/>
                  </a:ln>
                </p:spPr>
              </p:cxnSp>
              <p:cxnSp>
                <p:nvCxnSpPr>
                  <p:cNvPr id="156" name="Google Shape;156;p14"/>
                  <p:cNvCxnSpPr/>
                  <p:nvPr/>
                </p:nvCxnSpPr>
                <p:spPr>
                  <a:xfrm>
                    <a:off x="12332690" y="6396364"/>
                    <a:ext cx="139637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FF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sp>
            <p:nvSpPr>
              <p:cNvPr id="157" name="Google Shape;157;p14"/>
              <p:cNvSpPr/>
              <p:nvPr/>
            </p:nvSpPr>
            <p:spPr>
              <a:xfrm>
                <a:off x="3572363" y="1681240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58" name="Google Shape;158;p14"/>
              <p:cNvCxnSpPr/>
              <p:nvPr/>
            </p:nvCxnSpPr>
            <p:spPr>
              <a:xfrm rot="10800000">
                <a:off x="1764480" y="1737086"/>
                <a:ext cx="514233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32323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59" name="Google Shape;159;p14"/>
              <p:cNvSpPr/>
              <p:nvPr/>
            </p:nvSpPr>
            <p:spPr>
              <a:xfrm>
                <a:off x="2686774" y="2776675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" name="Google Shape;160;p14"/>
              <p:cNvSpPr/>
              <p:nvPr/>
            </p:nvSpPr>
            <p:spPr>
              <a:xfrm>
                <a:off x="7615625" y="4935260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>
                <a:off x="8235723" y="5320494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62" name="Google Shape;162;p14"/>
              <p:cNvCxnSpPr/>
              <p:nvPr/>
            </p:nvCxnSpPr>
            <p:spPr>
              <a:xfrm rot="10800000">
                <a:off x="1728715" y="2821904"/>
                <a:ext cx="514233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32323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 rot="10800000">
                <a:off x="1737458" y="5000575"/>
                <a:ext cx="9647985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32323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 rot="10800000">
                <a:off x="1728715" y="5709259"/>
                <a:ext cx="9647985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32323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65" name="Google Shape;165;p14"/>
              <p:cNvSpPr txBox="1"/>
              <p:nvPr/>
            </p:nvSpPr>
            <p:spPr>
              <a:xfrm>
                <a:off x="2407609" y="2339135"/>
                <a:ext cx="376076" cy="373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</a:t>
                </a:r>
                <a:endParaRPr/>
              </a:p>
            </p:txBody>
          </p:sp>
          <p:sp>
            <p:nvSpPr>
              <p:cNvPr id="166" name="Google Shape;166;p14"/>
              <p:cNvSpPr txBox="1"/>
              <p:nvPr/>
            </p:nvSpPr>
            <p:spPr>
              <a:xfrm>
                <a:off x="3338474" y="1254850"/>
                <a:ext cx="376076" cy="373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  <p:sp>
            <p:nvSpPr>
              <p:cNvPr id="167" name="Google Shape;167;p14"/>
              <p:cNvSpPr txBox="1"/>
              <p:nvPr/>
            </p:nvSpPr>
            <p:spPr>
              <a:xfrm>
                <a:off x="7686020" y="4683367"/>
                <a:ext cx="366408" cy="373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/>
              </a:p>
            </p:txBody>
          </p:sp>
          <p:sp>
            <p:nvSpPr>
              <p:cNvPr id="168" name="Google Shape;168;p14"/>
              <p:cNvSpPr txBox="1"/>
              <p:nvPr/>
            </p:nvSpPr>
            <p:spPr>
              <a:xfrm>
                <a:off x="8216655" y="5042650"/>
                <a:ext cx="394203" cy="373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  <p:cxnSp>
            <p:nvCxnSpPr>
              <p:cNvPr id="169" name="Google Shape;169;p14"/>
              <p:cNvCxnSpPr/>
              <p:nvPr/>
            </p:nvCxnSpPr>
            <p:spPr>
              <a:xfrm rot="10800000">
                <a:off x="1755938" y="5359303"/>
                <a:ext cx="9647987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32323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0" name="Google Shape;170;p14"/>
            <p:cNvSpPr txBox="1"/>
            <p:nvPr/>
          </p:nvSpPr>
          <p:spPr>
            <a:xfrm>
              <a:off x="7771461" y="3429953"/>
              <a:ext cx="1263200" cy="289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 Level</a:t>
              </a:r>
              <a:endParaRPr/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7061098" y="3928069"/>
              <a:ext cx="8256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</a:t>
              </a:r>
              <a:endParaRPr/>
            </a:p>
          </p:txBody>
        </p:sp>
        <p:sp>
          <p:nvSpPr>
            <p:cNvPr id="172" name="Google Shape;172;p14"/>
            <p:cNvSpPr txBox="1"/>
            <p:nvPr/>
          </p:nvSpPr>
          <p:spPr>
            <a:xfrm>
              <a:off x="4094379" y="2647831"/>
              <a:ext cx="9474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Lake</a:t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1094042" y="1078011"/>
              <a:ext cx="479639" cy="262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(m)</a:t>
              </a:r>
              <a:endParaRPr/>
            </a:p>
          </p:txBody>
        </p:sp>
      </p:grpSp>
      <p:sp>
        <p:nvSpPr>
          <p:cNvPr id="174" name="Google Shape;174;p14"/>
          <p:cNvSpPr/>
          <p:nvPr/>
        </p:nvSpPr>
        <p:spPr>
          <a:xfrm>
            <a:off x="12638828" y="3270491"/>
            <a:ext cx="4836531" cy="2215910"/>
          </a:xfrm>
          <a:prstGeom prst="wedgeRoundRectCallout">
            <a:avLst>
              <a:gd fmla="val -59312" name="adj1"/>
              <a:gd fmla="val 27824" name="adj2"/>
              <a:gd fmla="val 16667" name="adj3"/>
            </a:avLst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724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5002354" y="1633315"/>
            <a:ext cx="123154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sea level is being used as a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point of reference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</p:txBody>
      </p:sp>
      <p:pic>
        <p:nvPicPr>
          <p:cNvPr id="176" name="Google Shape;176;p14"/>
          <p:cNvPicPr preferRelativeResize="0"/>
          <p:nvPr/>
        </p:nvPicPr>
        <p:blipFill rotWithShape="1">
          <a:blip r:embed="rId18">
            <a:alphaModFix/>
          </a:blip>
          <a:srcRect b="48293" l="0" r="1090" t="0"/>
          <a:stretch/>
        </p:blipFill>
        <p:spPr>
          <a:xfrm>
            <a:off x="10351246" y="3950236"/>
            <a:ext cx="2285369" cy="23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4"/>
          <p:cNvSpPr txBox="1"/>
          <p:nvPr/>
        </p:nvSpPr>
        <p:spPr>
          <a:xfrm>
            <a:off x="15981292" y="7316335"/>
            <a:ext cx="2143344" cy="14887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once completed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909718" y="2154847"/>
            <a:ext cx="12280988" cy="87675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3734" y="417538"/>
            <a:ext cx="4095041" cy="859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/>
        </p:nvSpPr>
        <p:spPr>
          <a:xfrm>
            <a:off x="11598417" y="9029859"/>
            <a:ext cx="5589992" cy="5284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once completed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198" y="2261797"/>
            <a:ext cx="1274892" cy="18039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6"/>
          <p:cNvGrpSpPr/>
          <p:nvPr/>
        </p:nvGrpSpPr>
        <p:grpSpPr>
          <a:xfrm>
            <a:off x="1600730" y="3942338"/>
            <a:ext cx="11881806" cy="949347"/>
            <a:chOff x="1600730" y="3942338"/>
            <a:chExt cx="11881806" cy="949347"/>
          </a:xfrm>
        </p:grpSpPr>
        <p:cxnSp>
          <p:nvCxnSpPr>
            <p:cNvPr id="193" name="Google Shape;193;p16"/>
            <p:cNvCxnSpPr/>
            <p:nvPr/>
          </p:nvCxnSpPr>
          <p:spPr>
            <a:xfrm>
              <a:off x="1600730" y="4069196"/>
              <a:ext cx="11881806" cy="0"/>
            </a:xfrm>
            <a:prstGeom prst="straightConnector1">
              <a:avLst/>
            </a:prstGeom>
            <a:noFill/>
            <a:ln cap="flat" cmpd="sng" w="31750">
              <a:solidFill>
                <a:schemeClr val="dk2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194" name="Google Shape;194;p16"/>
            <p:cNvCxnSpPr/>
            <p:nvPr/>
          </p:nvCxnSpPr>
          <p:spPr>
            <a:xfrm>
              <a:off x="2657490" y="3954391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16"/>
            <p:cNvCxnSpPr/>
            <p:nvPr/>
          </p:nvCxnSpPr>
          <p:spPr>
            <a:xfrm>
              <a:off x="4113170" y="3944200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16"/>
            <p:cNvCxnSpPr/>
            <p:nvPr/>
          </p:nvCxnSpPr>
          <p:spPr>
            <a:xfrm>
              <a:off x="5568851" y="3960850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16"/>
            <p:cNvCxnSpPr/>
            <p:nvPr/>
          </p:nvCxnSpPr>
          <p:spPr>
            <a:xfrm>
              <a:off x="7024530" y="3950659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16"/>
            <p:cNvCxnSpPr/>
            <p:nvPr/>
          </p:nvCxnSpPr>
          <p:spPr>
            <a:xfrm>
              <a:off x="8480211" y="3945641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16"/>
            <p:cNvCxnSpPr/>
            <p:nvPr/>
          </p:nvCxnSpPr>
          <p:spPr>
            <a:xfrm>
              <a:off x="9935891" y="3970539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16"/>
            <p:cNvCxnSpPr/>
            <p:nvPr/>
          </p:nvCxnSpPr>
          <p:spPr>
            <a:xfrm>
              <a:off x="11391570" y="3952100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" name="Google Shape;201;p16"/>
            <p:cNvCxnSpPr/>
            <p:nvPr/>
          </p:nvCxnSpPr>
          <p:spPr>
            <a:xfrm>
              <a:off x="12847251" y="3950158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16"/>
            <p:cNvCxnSpPr/>
            <p:nvPr/>
          </p:nvCxnSpPr>
          <p:spPr>
            <a:xfrm>
              <a:off x="3417548" y="3953161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16"/>
            <p:cNvCxnSpPr/>
            <p:nvPr/>
          </p:nvCxnSpPr>
          <p:spPr>
            <a:xfrm>
              <a:off x="4885247" y="3951932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16"/>
            <p:cNvCxnSpPr/>
            <p:nvPr/>
          </p:nvCxnSpPr>
          <p:spPr>
            <a:xfrm>
              <a:off x="6313634" y="3947135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" name="Google Shape;205;p16"/>
            <p:cNvCxnSpPr/>
            <p:nvPr/>
          </p:nvCxnSpPr>
          <p:spPr>
            <a:xfrm>
              <a:off x="7761677" y="3942338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6" name="Google Shape;206;p16"/>
            <p:cNvCxnSpPr/>
            <p:nvPr/>
          </p:nvCxnSpPr>
          <p:spPr>
            <a:xfrm>
              <a:off x="9209720" y="3959211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7" name="Google Shape;207;p16"/>
            <p:cNvCxnSpPr/>
            <p:nvPr/>
          </p:nvCxnSpPr>
          <p:spPr>
            <a:xfrm>
              <a:off x="10657763" y="3954414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8" name="Google Shape;208;p16"/>
            <p:cNvCxnSpPr/>
            <p:nvPr/>
          </p:nvCxnSpPr>
          <p:spPr>
            <a:xfrm>
              <a:off x="12105807" y="3949617"/>
              <a:ext cx="0" cy="23248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9" name="Google Shape;209;p16"/>
            <p:cNvSpPr txBox="1"/>
            <p:nvPr/>
          </p:nvSpPr>
          <p:spPr>
            <a:xfrm>
              <a:off x="1977856" y="4174819"/>
              <a:ext cx="1314513" cy="67576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2702899" y="4179616"/>
              <a:ext cx="1314513" cy="67576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3408789" y="4198304"/>
              <a:ext cx="1314513" cy="67576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2" name="Google Shape;212;p16"/>
            <p:cNvSpPr txBox="1"/>
            <p:nvPr/>
          </p:nvSpPr>
          <p:spPr>
            <a:xfrm>
              <a:off x="4172564" y="4215919"/>
              <a:ext cx="1314513" cy="67576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6368718" y="4185960"/>
              <a:ext cx="1314513" cy="67576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4845762" y="4198304"/>
              <a:ext cx="1314513" cy="67576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5591137" y="4192520"/>
              <a:ext cx="1314513" cy="67576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7407459" y="4179616"/>
              <a:ext cx="842623" cy="675766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7" name="Google Shape;217;p16"/>
            <p:cNvSpPr txBox="1"/>
            <p:nvPr/>
          </p:nvSpPr>
          <p:spPr>
            <a:xfrm>
              <a:off x="8117404" y="4183997"/>
              <a:ext cx="842623" cy="675766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8900603" y="4185372"/>
              <a:ext cx="842623" cy="675766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9593124" y="4192520"/>
              <a:ext cx="842623" cy="675766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20" name="Google Shape;220;p16"/>
            <p:cNvSpPr txBox="1"/>
            <p:nvPr/>
          </p:nvSpPr>
          <p:spPr>
            <a:xfrm>
              <a:off x="10338498" y="4183997"/>
              <a:ext cx="842623" cy="675766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11048442" y="4186715"/>
              <a:ext cx="842623" cy="675766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11740748" y="4192520"/>
              <a:ext cx="842623" cy="675766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12485279" y="4194035"/>
              <a:ext cx="842623" cy="675766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224" name="Google Shape;224;p16"/>
          <p:cNvSpPr/>
          <p:nvPr/>
        </p:nvSpPr>
        <p:spPr>
          <a:xfrm>
            <a:off x="10675601" y="1577809"/>
            <a:ext cx="1791628" cy="672917"/>
          </a:xfrm>
          <a:prstGeom prst="roundRect">
            <a:avLst>
              <a:gd fmla="val 31986" name="adj"/>
            </a:avLst>
          </a:prstGeom>
          <a:solidFill>
            <a:schemeClr val="lt1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5" name="Google Shape;225;p16"/>
          <p:cNvGrpSpPr/>
          <p:nvPr/>
        </p:nvGrpSpPr>
        <p:grpSpPr>
          <a:xfrm>
            <a:off x="10675601" y="1633891"/>
            <a:ext cx="1727557" cy="550251"/>
            <a:chOff x="6258970" y="977474"/>
            <a:chExt cx="1727557" cy="550251"/>
          </a:xfrm>
        </p:grpSpPr>
        <p:cxnSp>
          <p:nvCxnSpPr>
            <p:cNvPr id="226" name="Google Shape;226;p16"/>
            <p:cNvCxnSpPr/>
            <p:nvPr/>
          </p:nvCxnSpPr>
          <p:spPr>
            <a:xfrm>
              <a:off x="6760422" y="1258565"/>
              <a:ext cx="829647" cy="491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sp>
          <p:nvSpPr>
            <p:cNvPr id="227" name="Google Shape;227;p16"/>
            <p:cNvSpPr txBox="1"/>
            <p:nvPr/>
          </p:nvSpPr>
          <p:spPr>
            <a:xfrm>
              <a:off x="6258970" y="1004505"/>
              <a:ext cx="5838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</a:t>
              </a:r>
              <a:endParaRPr/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7561411" y="977474"/>
              <a:ext cx="4251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</p:grpSp>
      <p:sp>
        <p:nvSpPr>
          <p:cNvPr id="229" name="Google Shape;229;p16"/>
          <p:cNvSpPr/>
          <p:nvPr/>
        </p:nvSpPr>
        <p:spPr>
          <a:xfrm>
            <a:off x="2106057" y="4939688"/>
            <a:ext cx="4217041" cy="575906"/>
          </a:xfrm>
          <a:prstGeom prst="roundRect">
            <a:avLst>
              <a:gd fmla="val 30016" name="adj"/>
            </a:avLst>
          </a:prstGeom>
          <a:solidFill>
            <a:srgbClr val="B3E8F3"/>
          </a:solidFill>
          <a:ln cap="flat" cmpd="sng" w="25400">
            <a:solidFill>
              <a:srgbClr val="3391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&lt; robot.move.east(5)&gt;</a:t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9105217" y="4921782"/>
            <a:ext cx="4507965" cy="593809"/>
          </a:xfrm>
          <a:prstGeom prst="roundRect">
            <a:avLst>
              <a:gd fmla="val 30016" name="adj"/>
            </a:avLst>
          </a:prstGeom>
          <a:solidFill>
            <a:srgbClr val="C8C4E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&lt; robot.move.west(3)&gt;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754271" y="1738577"/>
            <a:ext cx="100427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robot can be programmed to move East and West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5713097" y="6106732"/>
            <a:ext cx="45079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will send the robot to 4. </a:t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1006772" y="4976924"/>
            <a:ext cx="822656" cy="423875"/>
          </a:xfrm>
          <a:prstGeom prst="homePlate">
            <a:avLst>
              <a:gd fmla="val 44152" name="adj"/>
            </a:avLst>
          </a:prstGeom>
          <a:solidFill>
            <a:srgbClr val="B3E8F3"/>
          </a:solidFill>
          <a:ln cap="flat" cmpd="sng" w="25400">
            <a:solidFill>
              <a:srgbClr val="3391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1835758" y="4895638"/>
            <a:ext cx="26000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8074635" y="4996008"/>
            <a:ext cx="822656" cy="413480"/>
          </a:xfrm>
          <a:prstGeom prst="homePlate">
            <a:avLst>
              <a:gd fmla="val 44152" name="adj"/>
            </a:avLst>
          </a:prstGeom>
          <a:solidFill>
            <a:srgbClr val="C8C4E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8835400" y="4899095"/>
            <a:ext cx="2600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2020022" y="6216869"/>
            <a:ext cx="822656" cy="420101"/>
          </a:xfrm>
          <a:prstGeom prst="homePlate">
            <a:avLst>
              <a:gd fmla="val 44152" name="adj"/>
            </a:avLst>
          </a:prstGeom>
          <a:solidFill>
            <a:srgbClr val="B3E8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2910837" y="6192557"/>
            <a:ext cx="822656" cy="420101"/>
          </a:xfrm>
          <a:prstGeom prst="homePlate">
            <a:avLst>
              <a:gd fmla="val 44152" name="adj"/>
            </a:avLst>
          </a:prstGeom>
          <a:solidFill>
            <a:srgbClr val="C8C4E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3801652" y="6183931"/>
            <a:ext cx="822656" cy="420101"/>
          </a:xfrm>
          <a:prstGeom prst="homePlate">
            <a:avLst>
              <a:gd fmla="val 44152" name="adj"/>
            </a:avLst>
          </a:prstGeom>
          <a:solidFill>
            <a:srgbClr val="C8C4E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4692467" y="6175893"/>
            <a:ext cx="822656" cy="420101"/>
          </a:xfrm>
          <a:prstGeom prst="homePlate">
            <a:avLst>
              <a:gd fmla="val 44152" name="adj"/>
            </a:avLst>
          </a:prstGeom>
          <a:solidFill>
            <a:srgbClr val="B3E8F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241" name="Google Shape;241;p16"/>
          <p:cNvSpPr txBox="1"/>
          <p:nvPr/>
        </p:nvSpPr>
        <p:spPr>
          <a:xfrm>
            <a:off x="1148404" y="6162288"/>
            <a:ext cx="7986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e.g.</a:t>
            </a:r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1024231" y="7025099"/>
            <a:ext cx="84317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a combination of As and Bs to send the robot from 0 to the following numbers:</a:t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9280504" y="7210963"/>
            <a:ext cx="900000" cy="646808"/>
          </a:xfrm>
          <a:prstGeom prst="roundRect">
            <a:avLst>
              <a:gd fmla="val 50000" name="adj"/>
            </a:avLst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10406030" y="7225852"/>
            <a:ext cx="900000" cy="646808"/>
          </a:xfrm>
          <a:prstGeom prst="roundRect">
            <a:avLst>
              <a:gd fmla="val 50000" name="adj"/>
            </a:avLst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11454471" y="7221554"/>
            <a:ext cx="900000" cy="646808"/>
          </a:xfrm>
          <a:prstGeom prst="roundRect">
            <a:avLst>
              <a:gd fmla="val 50000" name="adj"/>
            </a:avLst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12473942" y="7213560"/>
            <a:ext cx="900000" cy="646808"/>
          </a:xfrm>
          <a:prstGeom prst="roundRect">
            <a:avLst>
              <a:gd fmla="val 50000" name="adj"/>
            </a:avLst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13493413" y="7221554"/>
            <a:ext cx="900000" cy="646808"/>
          </a:xfrm>
          <a:prstGeom prst="roundRect">
            <a:avLst>
              <a:gd fmla="val 50000" name="adj"/>
            </a:avLst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1006772" y="8202235"/>
            <a:ext cx="113559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Challenge: </a:t>
            </a:r>
            <a:r>
              <a:rPr b="0" i="0" lang="en-US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an integer that the robot can’t reach?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11598417" y="9029859"/>
            <a:ext cx="5589992" cy="5284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once completed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