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B2CCCA-9705-4F20-8BCE-0B94CB4C5FCE}">
  <a:tblStyle styleId="{ABB2CCCA-9705-4F20-8BCE-0B94CB4C5FC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0.png"/><Relationship Id="rId10" Type="http://schemas.openxmlformats.org/officeDocument/2006/relationships/image" Target="../media/image10.png"/><Relationship Id="rId13" Type="http://schemas.openxmlformats.org/officeDocument/2006/relationships/image" Target="../media/image16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5" Type="http://schemas.openxmlformats.org/officeDocument/2006/relationships/image" Target="../media/image19.png"/><Relationship Id="rId6" Type="http://schemas.openxmlformats.org/officeDocument/2006/relationships/image" Target="../media/image15.png"/><Relationship Id="rId7" Type="http://schemas.openxmlformats.org/officeDocument/2006/relationships/image" Target="../media/image9.png"/><Relationship Id="rId8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D4D4D"/>
                </a:solidFill>
              </a:rPr>
              <a:t>Factorise a quadratic (difference of two squares)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D4D4D"/>
                </a:solidFill>
              </a:rPr>
              <a:t>Maths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D4D4D"/>
                </a:solidFill>
              </a:rPr>
              <a:t>Mr Clasper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5" y="446400"/>
            <a:ext cx="82260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D4D4D"/>
                </a:solidFill>
              </a:rPr>
              <a:t>Factorise a quadratic (difference of two squares)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3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793427" y="94178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34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aphicFrame>
        <p:nvGraphicFramePr>
          <p:cNvPr id="42" name="Google Shape;42;p7"/>
          <p:cNvGraphicFramePr/>
          <p:nvPr/>
        </p:nvGraphicFramePr>
        <p:xfrm>
          <a:off x="1169421" y="16600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{ABB2CCCA-9705-4F20-8BCE-0B94CB4C5FCE}</a:tableStyleId>
              </a:tblPr>
              <a:tblGrid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146D7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-25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3" name="Google Shape;43;p7"/>
          <p:cNvSpPr txBox="1"/>
          <p:nvPr/>
        </p:nvSpPr>
        <p:spPr>
          <a:xfrm>
            <a:off x="1203055" y="1276432"/>
            <a:ext cx="545569" cy="36933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6228" l="-8887" r="0" t="-655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4" name="Google Shape;44;p7"/>
          <p:cNvSpPr txBox="1"/>
          <p:nvPr/>
        </p:nvSpPr>
        <p:spPr>
          <a:xfrm>
            <a:off x="677684" y="1723854"/>
            <a:ext cx="517827" cy="36933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8331" l="-9411" r="0" t="-833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1824688" y="1290405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1967547" y="3605918"/>
            <a:ext cx="2678582" cy="93114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2498" l="-4783" r="0" t="-263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774570" y="2298558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3142527" y="2858742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2074063" y="2864786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D4D4D"/>
                </a:solidFill>
              </a:rPr>
              <a:t>‹#›</a:t>
            </a:fld>
            <a:endParaRPr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D4D4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D4D4D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458975" y="446400"/>
            <a:ext cx="8226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D4D4D"/>
                </a:solidFill>
              </a:rPr>
              <a:t>Factorise a quadratic (difference of two squares)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58973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4793427" y="94178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5" name="Google Shape;65;p9"/>
          <p:cNvGraphicFramePr/>
          <p:nvPr/>
        </p:nvGraphicFramePr>
        <p:xfrm>
          <a:off x="1169421" y="16600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{ABB2CCCA-9705-4F20-8BCE-0B94CB4C5FCE}</a:tableStyleId>
              </a:tblPr>
              <a:tblGrid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146D7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-25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6" name="Google Shape;66;p9"/>
          <p:cNvSpPr txBox="1"/>
          <p:nvPr/>
        </p:nvSpPr>
        <p:spPr>
          <a:xfrm>
            <a:off x="1203055" y="1276432"/>
            <a:ext cx="545569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6228" l="-8887" r="0" t="-655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7" name="Google Shape;67;p9"/>
          <p:cNvSpPr txBox="1"/>
          <p:nvPr/>
        </p:nvSpPr>
        <p:spPr>
          <a:xfrm>
            <a:off x="677684" y="1723854"/>
            <a:ext cx="517827" cy="36933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8331" l="-9411" r="0" t="-833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1824688" y="1290405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774570" y="2298558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3142527" y="2858742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2074063" y="2864786"/>
            <a:ext cx="328622" cy="311613"/>
          </a:xfrm>
          <a:prstGeom prst="rect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4661541" y="924806"/>
            <a:ext cx="3891600" cy="421869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-3291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9"/>
          <p:cNvSpPr txBox="1"/>
          <p:nvPr/>
        </p:nvSpPr>
        <p:spPr>
          <a:xfrm>
            <a:off x="4661541" y="2224121"/>
            <a:ext cx="2678582" cy="93114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1762" l="-4783" r="0" t="-261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4" name="Google Shape;74;p9"/>
          <p:cNvSpPr txBox="1"/>
          <p:nvPr/>
        </p:nvSpPr>
        <p:spPr>
          <a:xfrm>
            <a:off x="1831011" y="1276589"/>
            <a:ext cx="7954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75" name="Google Shape;75;p9"/>
          <p:cNvSpPr txBox="1"/>
          <p:nvPr/>
        </p:nvSpPr>
        <p:spPr>
          <a:xfrm>
            <a:off x="3157471" y="2845271"/>
            <a:ext cx="7954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76" name="Google Shape;76;p9"/>
          <p:cNvSpPr txBox="1"/>
          <p:nvPr/>
        </p:nvSpPr>
        <p:spPr>
          <a:xfrm>
            <a:off x="2073477" y="2842952"/>
            <a:ext cx="7954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77" name="Google Shape;77;p9"/>
          <p:cNvSpPr txBox="1"/>
          <p:nvPr/>
        </p:nvSpPr>
        <p:spPr>
          <a:xfrm>
            <a:off x="747639" y="2296238"/>
            <a:ext cx="7954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endParaRPr/>
          </a:p>
        </p:txBody>
      </p:sp>
      <p:sp>
        <p:nvSpPr>
          <p:cNvPr id="78" name="Google Shape;78;p9"/>
          <p:cNvSpPr txBox="1"/>
          <p:nvPr/>
        </p:nvSpPr>
        <p:spPr>
          <a:xfrm>
            <a:off x="5847751" y="1238495"/>
            <a:ext cx="1842317" cy="33855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1426" l="0" r="-1323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9" name="Google Shape;79;p9"/>
          <p:cNvSpPr txBox="1"/>
          <p:nvPr/>
        </p:nvSpPr>
        <p:spPr>
          <a:xfrm>
            <a:off x="5847750" y="1577049"/>
            <a:ext cx="1842317" cy="33855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23633" l="0" r="-2648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9"/>
          <p:cNvSpPr txBox="1"/>
          <p:nvPr/>
        </p:nvSpPr>
        <p:spPr>
          <a:xfrm>
            <a:off x="5847749" y="1876465"/>
            <a:ext cx="1842317" cy="338554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23633" l="0" r="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9"/>
          <p:cNvSpPr txBox="1"/>
          <p:nvPr/>
        </p:nvSpPr>
        <p:spPr>
          <a:xfrm>
            <a:off x="5946148" y="2211899"/>
            <a:ext cx="2028431" cy="338554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23633" l="0" r="-210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2" name="Google Shape;82;p9"/>
          <p:cNvSpPr txBox="1"/>
          <p:nvPr/>
        </p:nvSpPr>
        <p:spPr>
          <a:xfrm>
            <a:off x="5965663" y="2523795"/>
            <a:ext cx="2527181" cy="338554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21426" l="0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9"/>
          <p:cNvSpPr txBox="1"/>
          <p:nvPr/>
        </p:nvSpPr>
        <p:spPr>
          <a:xfrm>
            <a:off x="5965663" y="2834981"/>
            <a:ext cx="1842317" cy="338554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21426" l="0" r="-1985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D4D4D"/>
                </a:solidFill>
              </a:rPr>
              <a:t>‹#›</a:t>
            </a:fld>
            <a:endParaRPr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/>
        </p:nvSpPr>
        <p:spPr>
          <a:xfrm>
            <a:off x="458974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0" name="Google Shape;90;p10"/>
          <p:cNvSpPr txBox="1"/>
          <p:nvPr>
            <p:ph type="title"/>
          </p:nvPr>
        </p:nvSpPr>
        <p:spPr>
          <a:xfrm>
            <a:off x="458975" y="446400"/>
            <a:ext cx="8226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D4D4D"/>
                </a:solidFill>
              </a:rPr>
              <a:t>Factorise a quadratic (difference of two squares)</a:t>
            </a:r>
            <a:endParaRPr>
              <a:solidFill>
                <a:srgbClr val="4D4D4D"/>
              </a:solidFill>
            </a:endParaRPr>
          </a:p>
        </p:txBody>
      </p:sp>
      <p:sp>
        <p:nvSpPr>
          <p:cNvPr id="91" name="Google Shape;91;p10"/>
          <p:cNvSpPr txBox="1"/>
          <p:nvPr/>
        </p:nvSpPr>
        <p:spPr>
          <a:xfrm>
            <a:off x="180997" y="1902036"/>
            <a:ext cx="2989469" cy="33855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426" l="0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180997" y="2537473"/>
            <a:ext cx="2989469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3211" l="0" r="0" t="-357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3" name="Google Shape;93;p10"/>
          <p:cNvSpPr txBox="1"/>
          <p:nvPr/>
        </p:nvSpPr>
        <p:spPr>
          <a:xfrm>
            <a:off x="236752" y="3162784"/>
            <a:ext cx="298946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Cannot factorise</a:t>
            </a:r>
            <a:endParaRPr/>
          </a:p>
        </p:txBody>
      </p:sp>
      <p:sp>
        <p:nvSpPr>
          <p:cNvPr id="94" name="Google Shape;94;p10"/>
          <p:cNvSpPr txBox="1"/>
          <p:nvPr/>
        </p:nvSpPr>
        <p:spPr>
          <a:xfrm>
            <a:off x="-688551" y="3775669"/>
            <a:ext cx="2989469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/>
          </a:p>
        </p:txBody>
      </p:sp>
      <p:sp>
        <p:nvSpPr>
          <p:cNvPr id="95" name="Google Shape;9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D4D4D"/>
                </a:solidFill>
              </a:rPr>
              <a:t>‹#›</a:t>
            </a:fld>
            <a:endParaRPr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