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8829c16ce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78829c16c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8829c16ce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78829c16c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8829c16ce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78829c16c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9" name="Google Shape;99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0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36" name="Google Shape;136;p22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38" name="Google Shape;138;p22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idx="4294967295" type="ctrTitle"/>
          </p:nvPr>
        </p:nvSpPr>
        <p:spPr>
          <a:xfrm>
            <a:off x="958600" y="3495100"/>
            <a:ext cx="164520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Adding Fractions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(Up to One Whole)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28"/>
          <p:cNvSpPr txBox="1"/>
          <p:nvPr>
            <p:ph idx="4294967295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Jones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1471305" y="3240428"/>
            <a:ext cx="2045100" cy="147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7" name="Google Shape;177;p29"/>
          <p:cNvSpPr/>
          <p:nvPr/>
        </p:nvSpPr>
        <p:spPr>
          <a:xfrm>
            <a:off x="7652870" y="3125548"/>
            <a:ext cx="1908900" cy="1479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13834436" y="3049705"/>
            <a:ext cx="1908900" cy="1479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1607559" y="6119920"/>
            <a:ext cx="1908900" cy="1479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7789124" y="6005040"/>
            <a:ext cx="1908900" cy="1495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1" name="Google Shape;181;p29"/>
          <p:cNvSpPr/>
          <p:nvPr/>
        </p:nvSpPr>
        <p:spPr>
          <a:xfrm>
            <a:off x="13970691" y="5929197"/>
            <a:ext cx="1908900" cy="1479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idx="1" type="subTitle"/>
          </p:nvPr>
        </p:nvSpPr>
        <p:spPr>
          <a:xfrm>
            <a:off x="917950" y="889000"/>
            <a:ext cx="6256800" cy="90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Challenge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1835884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2191041" y="2710162"/>
            <a:ext cx="139782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Three fractions add together to make nine twelfths.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What could the three fractions be?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4303806" y="5574247"/>
            <a:ext cx="9752700" cy="2081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