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d3b99fb64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8d3b99fb6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5" name="Google Shape;35;p6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7" name="Google Shape;37;p6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2.jp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Sketching Quadratics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73" name="Google Shape;73;p12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4" name="Google Shape;74;p12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Mrs Buckmire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861646" y="2022230"/>
            <a:ext cx="6377067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Factorise the following quadratics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861646" y="5519824"/>
            <a:ext cx="7789312" cy="60119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7271" l="-1564" r="-78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861646" y="7062391"/>
            <a:ext cx="3929281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notice?</a:t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7174343" y="3317548"/>
            <a:ext cx="3899081" cy="114903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2323816" y="3317549"/>
            <a:ext cx="3899081" cy="114903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12024870" y="3311338"/>
            <a:ext cx="3615349" cy="114903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 (page 1)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-187196" y="1854509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Zaki wants to sketch the graph:</a:t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7800428" y="1721033"/>
            <a:ext cx="2938963" cy="8517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63930" l="69997" r="7649" t="14857"/>
          <a:stretch/>
        </p:blipFill>
        <p:spPr>
          <a:xfrm>
            <a:off x="11370198" y="266321"/>
            <a:ext cx="2167853" cy="290942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1007120" y="2862838"/>
            <a:ext cx="12322500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arenR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this a positive o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negative quadratic?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arenR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Find the value of y when x=0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arenR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your answer to (a) to plot where the graph crosses the y axis.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arenR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Sketch the graph 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930920" y="6341055"/>
            <a:ext cx="14991600" cy="14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e)How would the graph be different if instead he had to sketch                                    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Have a go at sketching that graph. 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12649668" y="6105318"/>
            <a:ext cx="2938963" cy="85172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 (page 2)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917950" y="2138485"/>
            <a:ext cx="8935459" cy="141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 Sketch the following graphs on the same axes.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notice?</a:t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1515504" y="3767485"/>
            <a:ext cx="2938963" cy="8517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65A2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1515504" y="5070990"/>
            <a:ext cx="2938963" cy="8517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65A2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1515504" y="6551591"/>
            <a:ext cx="3904931" cy="98391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65A2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06" name="Google Shape;106;p15"/>
          <p:cNvCxnSpPr/>
          <p:nvPr/>
        </p:nvCxnSpPr>
        <p:spPr>
          <a:xfrm>
            <a:off x="13278255" y="890050"/>
            <a:ext cx="166800" cy="764430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07" name="Google Shape;107;p15"/>
          <p:cNvCxnSpPr/>
          <p:nvPr/>
        </p:nvCxnSpPr>
        <p:spPr>
          <a:xfrm>
            <a:off x="10145948" y="4832426"/>
            <a:ext cx="6429983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13531173" y="5000017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15732452" y="4964777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9219899" y="4964777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7043059" y="4984206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11367119" y="6177466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11367119" y="7193671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1367118" y="3834386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11339788" y="2454103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9219899" y="3659788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3524052" y="3731994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9219898" y="6174012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13551614" y="6043417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792480" y="1971040"/>
            <a:ext cx="13229904" cy="141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Decide if the following statements are always, sometimes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never true.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specific examples to justify each of your responses.</a:t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868680" y="6325884"/>
            <a:ext cx="7007100" cy="665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Every quadratic has a minimum point</a:t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868680" y="5318497"/>
            <a:ext cx="6225000" cy="665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Quadratic graphs cross the y-axis</a:t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868680" y="4285344"/>
            <a:ext cx="8714100" cy="665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Quadratic graphs cross the x-axis in two places </a:t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832960" y="7336386"/>
            <a:ext cx="13189500" cy="665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all quadratics, as the x value increase the y value also increases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