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Mixed operations with standard form 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000" y="578275"/>
            <a:ext cx="6160251" cy="39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50" y="696675"/>
            <a:ext cx="8839204" cy="337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4150"/>
            <a:ext cx="8839201" cy="2588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