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" name="Google Shape;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6452001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0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8">
          <p15:clr>
            <a:srgbClr val="EA4335"/>
          </p15:clr>
        </p15:guide>
        <p15:guide id="7" orient="horz" pos="1386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2.png"/><Relationship Id="rId13" Type="http://schemas.openxmlformats.org/officeDocument/2006/relationships/image" Target="../media/image12.png"/><Relationship Id="rId1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13.png"/><Relationship Id="rId5" Type="http://schemas.openxmlformats.org/officeDocument/2006/relationships/image" Target="../media/image20.png"/><Relationship Id="rId6" Type="http://schemas.openxmlformats.org/officeDocument/2006/relationships/image" Target="../media/image7.png"/><Relationship Id="rId7" Type="http://schemas.openxmlformats.org/officeDocument/2006/relationships/image" Target="../media/image18.png"/><Relationship Id="rId8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23.png"/><Relationship Id="rId10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7" Type="http://schemas.openxmlformats.org/officeDocument/2006/relationships/image" Target="../media/image6.png"/><Relationship Id="rId8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4.png"/><Relationship Id="rId4" Type="http://schemas.openxmlformats.org/officeDocument/2006/relationships/image" Target="../media/image21.png"/><Relationship Id="rId9" Type="http://schemas.openxmlformats.org/officeDocument/2006/relationships/image" Target="../media/image28.png"/><Relationship Id="rId5" Type="http://schemas.openxmlformats.org/officeDocument/2006/relationships/image" Target="../media/image22.png"/><Relationship Id="rId6" Type="http://schemas.openxmlformats.org/officeDocument/2006/relationships/image" Target="../media/image25.png"/><Relationship Id="rId7" Type="http://schemas.openxmlformats.org/officeDocument/2006/relationships/image" Target="../media/image27.png"/><Relationship Id="rId8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4294967295" type="ctrTitle"/>
          </p:nvPr>
        </p:nvSpPr>
        <p:spPr>
          <a:xfrm>
            <a:off x="958600" y="2602750"/>
            <a:ext cx="16452000" cy="45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Expressions, equations and inequalities</a:t>
            </a:r>
            <a:b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>
                <a:solidFill>
                  <a:schemeClr val="dk2"/>
                </a:solidFill>
              </a:rPr>
              <a:t>Inequalities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9" name="Google Shape;29;p5"/>
          <p:cNvSpPr txBox="1"/>
          <p:nvPr>
            <p:ph idx="4294967295" type="subTitle"/>
          </p:nvPr>
        </p:nvSpPr>
        <p:spPr>
          <a:xfrm>
            <a:off x="917950" y="890050"/>
            <a:ext cx="164520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Mathematics</a:t>
            </a:r>
            <a:endParaRPr/>
          </a:p>
        </p:txBody>
      </p:sp>
      <p:sp>
        <p:nvSpPr>
          <p:cNvPr id="30" name="Google Shape;30;p5"/>
          <p:cNvSpPr txBox="1"/>
          <p:nvPr/>
        </p:nvSpPr>
        <p:spPr>
          <a:xfrm>
            <a:off x="917950" y="84605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Ms Jones</a:t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6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64BB46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6" name="Google Shape;36;p6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64BB46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7" name="Google Shape;37;p6"/>
          <p:cNvSpPr/>
          <p:nvPr/>
        </p:nvSpPr>
        <p:spPr>
          <a:xfrm>
            <a:off x="6922218" y="4027703"/>
            <a:ext cx="1079923" cy="102406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" name="Google Shape;38;p6"/>
          <p:cNvSpPr txBox="1"/>
          <p:nvPr/>
        </p:nvSpPr>
        <p:spPr>
          <a:xfrm>
            <a:off x="5940127" y="4238917"/>
            <a:ext cx="651139" cy="64633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9" name="Google Shape;39;p6"/>
          <p:cNvSpPr txBox="1"/>
          <p:nvPr/>
        </p:nvSpPr>
        <p:spPr>
          <a:xfrm>
            <a:off x="8352929" y="4238917"/>
            <a:ext cx="649537" cy="64633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0" name="Google Shape;40;p6"/>
          <p:cNvSpPr/>
          <p:nvPr/>
        </p:nvSpPr>
        <p:spPr>
          <a:xfrm>
            <a:off x="9332927" y="4027703"/>
            <a:ext cx="1079923" cy="102406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2459025" y="5991331"/>
            <a:ext cx="1079923" cy="1024065"/>
          </a:xfrm>
          <a:prstGeom prst="roundRect">
            <a:avLst>
              <a:gd fmla="val 16667" name="adj"/>
            </a:avLst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5208586" y="5991331"/>
            <a:ext cx="1079923" cy="1024065"/>
          </a:xfrm>
          <a:prstGeom prst="roundRect">
            <a:avLst>
              <a:gd fmla="val 16667" name="adj"/>
            </a:avLst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9332927" y="5991331"/>
            <a:ext cx="1079923" cy="1024065"/>
          </a:xfrm>
          <a:prstGeom prst="roundRect">
            <a:avLst>
              <a:gd fmla="val 16667" name="adj"/>
            </a:avLst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4" name="Google Shape;44;p6"/>
          <p:cNvSpPr/>
          <p:nvPr/>
        </p:nvSpPr>
        <p:spPr>
          <a:xfrm>
            <a:off x="12082491" y="5991331"/>
            <a:ext cx="1079923" cy="1024065"/>
          </a:xfrm>
          <a:prstGeom prst="roundRect">
            <a:avLst>
              <a:gd fmla="val 16667" name="adj"/>
            </a:avLst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3833805" y="5991331"/>
            <a:ext cx="1079923" cy="1024065"/>
          </a:xfrm>
          <a:prstGeom prst="roundRect">
            <a:avLst>
              <a:gd fmla="val 16667" name="adj"/>
            </a:avLst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7958146" y="5991331"/>
            <a:ext cx="1079923" cy="1024065"/>
          </a:xfrm>
          <a:prstGeom prst="roundRect">
            <a:avLst>
              <a:gd fmla="val 16667" name="adj"/>
            </a:avLst>
          </a:prstGeom>
          <a:blipFill rotWithShape="1">
            <a:blip r:embed="rId10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6583366" y="5991331"/>
            <a:ext cx="1079923" cy="1024065"/>
          </a:xfrm>
          <a:prstGeom prst="roundRect">
            <a:avLst>
              <a:gd fmla="val 16667" name="adj"/>
            </a:avLst>
          </a:prstGeom>
          <a:blipFill rotWithShape="1">
            <a:blip r:embed="rId11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4509417" y="4027703"/>
            <a:ext cx="1079923" cy="1024065"/>
          </a:xfrm>
          <a:prstGeom prst="roundRect">
            <a:avLst>
              <a:gd fmla="val 16667" name="adj"/>
            </a:avLst>
          </a:prstGeom>
          <a:blipFill rotWithShape="1">
            <a:blip r:embed="rId12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9" name="Google Shape;49;p6"/>
          <p:cNvSpPr txBox="1"/>
          <p:nvPr/>
        </p:nvSpPr>
        <p:spPr>
          <a:xfrm>
            <a:off x="418423" y="2494723"/>
            <a:ext cx="1408751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Which of the cards below could you place in the inequality? </a:t>
            </a:r>
            <a:endParaRPr/>
          </a:p>
        </p:txBody>
      </p:sp>
      <p:sp>
        <p:nvSpPr>
          <p:cNvPr id="50" name="Google Shape;50;p6"/>
          <p:cNvSpPr/>
          <p:nvPr/>
        </p:nvSpPr>
        <p:spPr>
          <a:xfrm>
            <a:off x="10707707" y="5991331"/>
            <a:ext cx="1079923" cy="1024065"/>
          </a:xfrm>
          <a:prstGeom prst="roundRect">
            <a:avLst>
              <a:gd fmla="val 16667" name="adj"/>
            </a:avLst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701152" y="484209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grpSp>
        <p:nvGrpSpPr>
          <p:cNvPr id="56" name="Google Shape;56;p7"/>
          <p:cNvGrpSpPr/>
          <p:nvPr/>
        </p:nvGrpSpPr>
        <p:grpSpPr>
          <a:xfrm>
            <a:off x="701152" y="1835275"/>
            <a:ext cx="11502957" cy="6605190"/>
            <a:chOff x="669073" y="802888"/>
            <a:chExt cx="8525511" cy="4895491"/>
          </a:xfrm>
        </p:grpSpPr>
        <p:sp>
          <p:nvSpPr>
            <p:cNvPr id="57" name="Google Shape;57;p7"/>
            <p:cNvSpPr txBox="1"/>
            <p:nvPr/>
          </p:nvSpPr>
          <p:spPr>
            <a:xfrm>
              <a:off x="669073" y="802888"/>
              <a:ext cx="8525511" cy="433411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-34373" l="-1324" r="-476" t="-12497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58" name="Google Shape;58;p7"/>
            <p:cNvSpPr txBox="1"/>
            <p:nvPr/>
          </p:nvSpPr>
          <p:spPr>
            <a:xfrm>
              <a:off x="758283" y="1389438"/>
              <a:ext cx="2208306" cy="433411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-34373" l="-5315" r="0" t="-12497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59" name="Google Shape;59;p7"/>
            <p:cNvSpPr txBox="1"/>
            <p:nvPr/>
          </p:nvSpPr>
          <p:spPr>
            <a:xfrm>
              <a:off x="5398360" y="1385086"/>
              <a:ext cx="2787805" cy="43341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-34373" l="-4213" r="0" t="-12497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60" name="Google Shape;60;p7"/>
            <p:cNvSpPr txBox="1"/>
            <p:nvPr/>
          </p:nvSpPr>
          <p:spPr>
            <a:xfrm>
              <a:off x="2789204" y="1385087"/>
              <a:ext cx="2495821" cy="433411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-34373" l="-4520" r="0" t="-12497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61" name="Google Shape;61;p7"/>
            <p:cNvSpPr txBox="1"/>
            <p:nvPr/>
          </p:nvSpPr>
          <p:spPr>
            <a:xfrm>
              <a:off x="669073" y="2226292"/>
              <a:ext cx="8285900" cy="2075812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-3260" l="-1362" r="-490" t="-2608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62" name="Google Shape;62;p7"/>
            <p:cNvSpPr txBox="1"/>
            <p:nvPr/>
          </p:nvSpPr>
          <p:spPr>
            <a:xfrm>
              <a:off x="669073" y="4436085"/>
              <a:ext cx="7254029" cy="433411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-34373" l="-1555" r="0" t="-12497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63" name="Google Shape;63;p7"/>
            <p:cNvSpPr txBox="1"/>
            <p:nvPr/>
          </p:nvSpPr>
          <p:spPr>
            <a:xfrm>
              <a:off x="669073" y="5143500"/>
              <a:ext cx="1402741" cy="433411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b="-34373" l="-8064" r="0" t="-12497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64" name="Google Shape;64;p7"/>
            <p:cNvSpPr txBox="1"/>
            <p:nvPr/>
          </p:nvSpPr>
          <p:spPr>
            <a:xfrm>
              <a:off x="2765039" y="5143499"/>
              <a:ext cx="2336286" cy="433411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b="-34373" l="-5028" r="0" t="-12497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65" name="Google Shape;65;p7"/>
            <p:cNvSpPr txBox="1"/>
            <p:nvPr/>
          </p:nvSpPr>
          <p:spPr>
            <a:xfrm>
              <a:off x="5963944" y="5143499"/>
              <a:ext cx="1173299" cy="554880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b="-12193" l="-9997" r="0" t="-2438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2200611" y="5265226"/>
              <a:ext cx="223786" cy="218209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5149271" y="5265226"/>
              <a:ext cx="223786" cy="218209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7235486" y="5265226"/>
              <a:ext cx="223786" cy="218209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type="title"/>
          </p:nvPr>
        </p:nvSpPr>
        <p:spPr>
          <a:xfrm>
            <a:off x="519116" y="555914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Explore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4" name="Google Shape;74;p8"/>
          <p:cNvSpPr txBox="1"/>
          <p:nvPr/>
        </p:nvSpPr>
        <p:spPr>
          <a:xfrm>
            <a:off x="2356813" y="4142896"/>
            <a:ext cx="10135518" cy="7474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of the following inequalities are true?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5" name="Google Shape;75;p8"/>
          <p:cNvGrpSpPr/>
          <p:nvPr/>
        </p:nvGrpSpPr>
        <p:grpSpPr>
          <a:xfrm>
            <a:off x="1976476" y="2549237"/>
            <a:ext cx="10515856" cy="3995858"/>
            <a:chOff x="2138708" y="3171858"/>
            <a:chExt cx="8168273" cy="3103814"/>
          </a:xfrm>
        </p:grpSpPr>
        <p:sp>
          <p:nvSpPr>
            <p:cNvPr id="76" name="Google Shape;76;p8"/>
            <p:cNvSpPr/>
            <p:nvPr/>
          </p:nvSpPr>
          <p:spPr>
            <a:xfrm>
              <a:off x="3082597" y="3171860"/>
              <a:ext cx="1683072" cy="785813"/>
            </a:xfrm>
            <a:prstGeom prst="round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>
              <a:off x="5323289" y="3171859"/>
              <a:ext cx="1683072" cy="785813"/>
            </a:xfrm>
            <a:prstGeom prst="roundRect">
              <a:avLst>
                <a:gd fmla="val 16667" name="adj"/>
              </a:avLst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7563981" y="3171858"/>
              <a:ext cx="1683072" cy="785813"/>
            </a:xfrm>
            <a:prstGeom prst="roundRect">
              <a:avLst>
                <a:gd fmla="val 16667" name="adj"/>
              </a:avLst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2138708" y="5489859"/>
              <a:ext cx="1800000" cy="785813"/>
            </a:xfrm>
            <a:prstGeom prst="roundRect">
              <a:avLst>
                <a:gd fmla="val 16667" name="adj"/>
              </a:avLst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6384224" y="5489856"/>
              <a:ext cx="1800000" cy="785813"/>
            </a:xfrm>
            <a:prstGeom prst="roundRect">
              <a:avLst>
                <a:gd fmla="val 16667" name="adj"/>
              </a:avLst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4261466" y="5489855"/>
              <a:ext cx="1800000" cy="785813"/>
            </a:xfrm>
            <a:prstGeom prst="roundRect">
              <a:avLst>
                <a:gd fmla="val 16667" name="adj"/>
              </a:avLst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8506981" y="5489855"/>
              <a:ext cx="1800000" cy="785813"/>
            </a:xfrm>
            <a:prstGeom prst="roundRect">
              <a:avLst>
                <a:gd fmla="val 16667" name="adj"/>
              </a:avLst>
            </a:prstGeom>
            <a:blipFill rotWithShape="1">
              <a:blip r:embed="rId9">
                <a:alphaModFix/>
              </a:blip>
              <a:stretch>
                <a:fillRect b="0" l="0" r="0" t="0"/>
              </a:stretch>
            </a:blip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sp>
        <p:nvSpPr>
          <p:cNvPr id="83" name="Google Shape;83;p8"/>
          <p:cNvSpPr txBox="1"/>
          <p:nvPr/>
        </p:nvSpPr>
        <p:spPr>
          <a:xfrm>
            <a:off x="2554879" y="7188215"/>
            <a:ext cx="14057467" cy="7324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Create your own examples of true inequalities.</a:t>
            </a:r>
            <a:endParaRPr b="0" i="0" sz="3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