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3"/>
  </p:sldMasterIdLst>
  <p:notesMasterIdLst>
    <p:notesMasterId r:id="rId4"/>
  </p:notesMasterIdLst>
  <p:sldIdLst>
    <p:sldId id="256" r:id="rId5"/>
    <p:sldId id="257" r:id="rId6"/>
  </p:sldIdLst>
  <p:sldSz cy="10287000" cx="18288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Montserrat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MontserratMedium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MontserratMedium-italic.fntdata"/><Relationship Id="rId16" Type="http://schemas.openxmlformats.org/officeDocument/2006/relationships/font" Target="fonts/MontserratMedium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MontserratMedium-boldItalic.fntdata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8c5297b37f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8c5297b37f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1">
  <p:cSld name="Main point">
    <p:bg>
      <p:bgPr>
        <a:solidFill>
          <a:schemeClr val="accent2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800"/>
              <a:buFont typeface="Montserrat SemiBold"/>
              <a:buNone/>
              <a:defRPr b="0" i="1" sz="72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77" name="Google Shape;77;p14"/>
          <p:cNvSpPr txBox="1"/>
          <p:nvPr>
            <p:ph idx="1" type="subTitle"/>
          </p:nvPr>
        </p:nvSpPr>
        <p:spPr>
          <a:xfrm>
            <a:off x="949050" y="7939001"/>
            <a:ext cx="7871100" cy="1908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SzPts val="48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200"/>
              <a:buNone/>
              <a:defRPr/>
            </a:lvl3pPr>
            <a:lvl4pPr lvl="3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200"/>
              <a:buNone/>
              <a:defRPr/>
            </a:lvl4pPr>
            <a:lvl5pPr lvl="4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600"/>
              <a:buNone/>
              <a:defRPr/>
            </a:lvl5pPr>
            <a:lvl6pPr lvl="5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600"/>
              <a:buNone/>
              <a:defRPr/>
            </a:lvl6pPr>
            <a:lvl7pPr lvl="6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000"/>
              <a:buNone/>
              <a:defRPr/>
            </a:lvl7pPr>
            <a:lvl8pPr lvl="7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000"/>
              <a:buNone/>
              <a:defRPr/>
            </a:lvl8pPr>
            <a:lvl9pPr lvl="8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2400"/>
              <a:buNone/>
              <a:defRPr/>
            </a:lvl9pPr>
          </a:lstStyle>
          <a:p/>
        </p:txBody>
      </p:sp>
      <p:pic>
        <p:nvPicPr>
          <p:cNvPr id="78" name="Google Shape;78;p1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6"/>
            <a:ext cx="448851" cy="83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>
            <p:ph idx="4294967295" type="ctrTitle"/>
          </p:nvPr>
        </p:nvSpPr>
        <p:spPr>
          <a:xfrm>
            <a:off x="918000" y="3626250"/>
            <a:ext cx="16452000" cy="3264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Subtracting  two digit numbers involving regrouping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4" name="Google Shape;84;p15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Mathematics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7 of 10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5" name="Google Shape;85;p15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Ms. Dobrowolski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6" name="Google Shape;86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2" name="Google Shape;92;p16"/>
          <p:cNvSpPr txBox="1"/>
          <p:nvPr>
            <p:ph type="title"/>
          </p:nvPr>
        </p:nvSpPr>
        <p:spPr>
          <a:xfrm>
            <a:off x="176675" y="224425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3" name="Google Shape;93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4" name="Google Shape;9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4350" y="769775"/>
            <a:ext cx="7278525" cy="7899774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6"/>
          <p:cNvSpPr txBox="1"/>
          <p:nvPr/>
        </p:nvSpPr>
        <p:spPr>
          <a:xfrm>
            <a:off x="300050" y="1300175"/>
            <a:ext cx="3657600" cy="264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Use the </a:t>
            </a: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whole part model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 and the </a:t>
            </a: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Make 10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 strategy to solve the following equations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