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8ed5b56b3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g8ed5b56b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d398dc5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8d398dc5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Choose any </a:t>
            </a:r>
            <a:r>
              <a:rPr lang="en-GB" sz="1100">
                <a:solidFill>
                  <a:srgbClr val="FF0000"/>
                </a:solidFill>
              </a:rPr>
              <a:t>two</a:t>
            </a:r>
            <a:r>
              <a:rPr lang="en-GB" sz="1100"/>
              <a:t> and explain how they represent the same maths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Explor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45" name="Google Shape;45;p11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Inverse proportion in context</a:t>
            </a:r>
            <a:endParaRPr b="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t/>
            </a:r>
            <a:endParaRPr b="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4" name="Google Shape;54;p13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Dr Rim Saada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52700" y="824400"/>
            <a:ext cx="2616600" cy="7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4294967295" type="subTitle"/>
          </p:nvPr>
        </p:nvSpPr>
        <p:spPr>
          <a:xfrm>
            <a:off x="918000" y="61350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56692" y="1736261"/>
            <a:ext cx="16654920" cy="3789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Cala fills a fish tank.  </a:t>
            </a:r>
            <a:endParaRPr b="0" i="0" sz="28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She has a range of jugs she can use to carry water to the fish tank.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If Cala uses a 4 litre jug, she will need to use 15 jugfuls.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How many jugfuls are needed if she uses a 6 litre jug?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drawing of a cartoon character&#10;&#10;Description automatically generated"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03775" y="2022230"/>
            <a:ext cx="2011463" cy="401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24921" y="1613568"/>
            <a:ext cx="14202659" cy="739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Oliver from the Steel Construction Company can build a house by himself in 48 days. If Oliver and Jane work together to build a house of the same size, how long will it take to build the house?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2) It takes 6 hours to fill a pool with water coming from three taps.  </a:t>
            </a:r>
            <a:b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How long would it take if only two taps are switched on?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3) It usually takes Harry around 7 hours to write  two chapters of a novel.  </a:t>
            </a:r>
            <a:b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How many chapters should he expect to write in 24.5 hours?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949570" y="1669711"/>
            <a:ext cx="14526600" cy="4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farmer is building a rectangular pen for his pigs.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length and width are denoted by 𝑙 and 𝑤.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area must be 100 m</a:t>
            </a:r>
            <a:r>
              <a:rPr baseline="30000" lang="en-GB" sz="47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Explain how you know that 𝑙 and 𝑤 are inversely proportional.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9525" y="1847840"/>
            <a:ext cx="27051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