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8.png"/><Relationship Id="rId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0" Type="http://schemas.openxmlformats.org/officeDocument/2006/relationships/image" Target="../media/image9.png"/><Relationship Id="rId9" Type="http://schemas.openxmlformats.org/officeDocument/2006/relationships/image" Target="../media/image11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8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63725" y="1779875"/>
            <a:ext cx="69111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chemeClr val="dk2"/>
                </a:solidFill>
              </a:rPr>
              <a:t>Substitute the exact values to find a missing length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63725" y="4445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5" y="446400"/>
            <a:ext cx="8354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Substitute the exact values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1016092"/>
            <a:ext cx="4113026" cy="368100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1158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763431" y="1033182"/>
            <a:ext cx="4050156" cy="346600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007" r="0" t="-52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42" name="Google Shape;42;p7"/>
          <p:cNvGrpSpPr/>
          <p:nvPr/>
        </p:nvGrpSpPr>
        <p:grpSpPr>
          <a:xfrm rot="3351067">
            <a:off x="3057283" y="1946725"/>
            <a:ext cx="888317" cy="1300765"/>
            <a:chOff x="2815451" y="2500869"/>
            <a:chExt cx="888317" cy="1300765"/>
          </a:xfrm>
        </p:grpSpPr>
        <p:sp>
          <p:nvSpPr>
            <p:cNvPr id="43" name="Google Shape;43;p7"/>
            <p:cNvSpPr/>
            <p:nvPr/>
          </p:nvSpPr>
          <p:spPr>
            <a:xfrm rot="5400000">
              <a:off x="2611061" y="2708927"/>
              <a:ext cx="1299410" cy="886004"/>
            </a:xfrm>
            <a:prstGeom prst="rtTriangle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2815451" y="2500869"/>
              <a:ext cx="144000" cy="1440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5" name="Google Shape;45;p7"/>
          <p:cNvSpPr/>
          <p:nvPr/>
        </p:nvSpPr>
        <p:spPr>
          <a:xfrm rot="-210260">
            <a:off x="2094062" y="2019347"/>
            <a:ext cx="1253922" cy="1158960"/>
          </a:xfrm>
          <a:prstGeom prst="pie">
            <a:avLst>
              <a:gd fmla="val 19757851" name="adj1"/>
              <a:gd fmla="val 208573" name="adj2"/>
            </a:avLst>
          </a:prstGeom>
          <a:solidFill>
            <a:srgbClr val="B7FFF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899103" y="1927832"/>
            <a:ext cx="1475529" cy="810995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 rot="-9161331">
            <a:off x="1743480" y="2153635"/>
            <a:ext cx="1253922" cy="1158960"/>
          </a:xfrm>
          <a:prstGeom prst="pie">
            <a:avLst>
              <a:gd fmla="val 19957557" name="adj1"/>
              <a:gd fmla="val 90573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899103" y="2597108"/>
            <a:ext cx="144000" cy="1440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981717" y="1978423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1683657" y="2491491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7"/>
          <p:cNvSpPr txBox="1"/>
          <p:nvPr/>
        </p:nvSpPr>
        <p:spPr>
          <a:xfrm>
            <a:off x="79598" y="2191315"/>
            <a:ext cx="1217729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2381359" y="1832724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 mm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854415" y="2347413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3577818" y="1961005"/>
            <a:ext cx="1217729" cy="33855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55" name="Google Shape;55;p7"/>
          <p:cNvGrpSpPr/>
          <p:nvPr/>
        </p:nvGrpSpPr>
        <p:grpSpPr>
          <a:xfrm rot="5400000">
            <a:off x="1136202" y="3274955"/>
            <a:ext cx="888317" cy="1300765"/>
            <a:chOff x="2815451" y="2500869"/>
            <a:chExt cx="888317" cy="1300765"/>
          </a:xfrm>
        </p:grpSpPr>
        <p:sp>
          <p:nvSpPr>
            <p:cNvPr id="56" name="Google Shape;56;p7"/>
            <p:cNvSpPr/>
            <p:nvPr/>
          </p:nvSpPr>
          <p:spPr>
            <a:xfrm rot="5400000">
              <a:off x="2611061" y="2708927"/>
              <a:ext cx="1299410" cy="886004"/>
            </a:xfrm>
            <a:prstGeom prst="rtTriangle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7"/>
            <p:cNvSpPr/>
            <p:nvPr/>
          </p:nvSpPr>
          <p:spPr>
            <a:xfrm>
              <a:off x="2815451" y="2500869"/>
              <a:ext cx="144000" cy="1440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8" name="Google Shape;58;p7"/>
          <p:cNvSpPr/>
          <p:nvPr/>
        </p:nvSpPr>
        <p:spPr>
          <a:xfrm rot="1838673">
            <a:off x="313974" y="2907992"/>
            <a:ext cx="1253922" cy="1158960"/>
          </a:xfrm>
          <a:prstGeom prst="pie">
            <a:avLst>
              <a:gd fmla="val 19757851" name="adj1"/>
              <a:gd fmla="val 208573" name="adj2"/>
            </a:avLst>
          </a:prstGeom>
          <a:solidFill>
            <a:srgbClr val="B7FFF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7"/>
          <p:cNvSpPr txBox="1"/>
          <p:nvPr/>
        </p:nvSpPr>
        <p:spPr>
          <a:xfrm>
            <a:off x="939610" y="3164716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4.2 cm</a:t>
            </a:r>
            <a:endParaRPr/>
          </a:p>
        </p:txBody>
      </p:sp>
      <p:sp>
        <p:nvSpPr>
          <p:cNvPr id="60" name="Google Shape;60;p7"/>
          <p:cNvSpPr txBox="1"/>
          <p:nvPr/>
        </p:nvSpPr>
        <p:spPr>
          <a:xfrm>
            <a:off x="1142811" y="3445737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7"/>
          <p:cNvSpPr txBox="1"/>
          <p:nvPr/>
        </p:nvSpPr>
        <p:spPr>
          <a:xfrm>
            <a:off x="922585" y="3903767"/>
            <a:ext cx="1217729" cy="33855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2" name="Google Shape;62;p7"/>
          <p:cNvSpPr/>
          <p:nvPr/>
        </p:nvSpPr>
        <p:spPr>
          <a:xfrm rot="5400000">
            <a:off x="2896732" y="3388510"/>
            <a:ext cx="1475529" cy="810995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7"/>
          <p:cNvSpPr/>
          <p:nvPr/>
        </p:nvSpPr>
        <p:spPr>
          <a:xfrm rot="-3761331">
            <a:off x="2605947" y="3937836"/>
            <a:ext cx="1253922" cy="1158960"/>
          </a:xfrm>
          <a:prstGeom prst="pie">
            <a:avLst>
              <a:gd fmla="val 19957557" name="adj1"/>
              <a:gd fmla="val 90573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"/>
          <p:cNvSpPr/>
          <p:nvPr/>
        </p:nvSpPr>
        <p:spPr>
          <a:xfrm rot="5400000">
            <a:off x="2896732" y="4057786"/>
            <a:ext cx="144000" cy="1440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2253176" y="3485661"/>
            <a:ext cx="1481991" cy="33855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3633" l="0" r="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3140872" y="3888509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7"/>
          <p:cNvSpPr txBox="1"/>
          <p:nvPr/>
        </p:nvSpPr>
        <p:spPr>
          <a:xfrm>
            <a:off x="3352104" y="3565776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grpSp>
        <p:nvGrpSpPr>
          <p:cNvPr id="68" name="Google Shape;68;p7"/>
          <p:cNvGrpSpPr/>
          <p:nvPr/>
        </p:nvGrpSpPr>
        <p:grpSpPr>
          <a:xfrm>
            <a:off x="5628953" y="2114247"/>
            <a:ext cx="1352390" cy="979927"/>
            <a:chOff x="945136" y="1690487"/>
            <a:chExt cx="1352390" cy="979927"/>
          </a:xfrm>
        </p:grpSpPr>
        <p:sp>
          <p:nvSpPr>
            <p:cNvPr id="69" name="Google Shape;69;p7"/>
            <p:cNvSpPr/>
            <p:nvPr/>
          </p:nvSpPr>
          <p:spPr>
            <a:xfrm>
              <a:off x="945136" y="1690487"/>
              <a:ext cx="1352390" cy="783772"/>
            </a:xfrm>
            <a:prstGeom prst="rtTriangle">
              <a:avLst/>
            </a:prstGeom>
            <a:solidFill>
              <a:schemeClr val="accent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945136" y="2358998"/>
              <a:ext cx="115261" cy="115261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7"/>
            <p:cNvSpPr/>
            <p:nvPr/>
          </p:nvSpPr>
          <p:spPr>
            <a:xfrm rot="-6561090">
              <a:off x="1748366" y="2188507"/>
              <a:ext cx="377733" cy="456240"/>
            </a:xfrm>
            <a:prstGeom prst="arc">
              <a:avLst>
                <a:gd fmla="val 16538143" name="adj1"/>
                <a:gd fmla="val 0" name="adj2"/>
              </a:avLst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Google Shape;72;p7"/>
          <p:cNvSpPr txBox="1"/>
          <p:nvPr/>
        </p:nvSpPr>
        <p:spPr>
          <a:xfrm>
            <a:off x="6316196" y="2657247"/>
            <a:ext cx="52284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6092520" y="2147700"/>
            <a:ext cx="7893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14 cm</a:t>
            </a:r>
            <a:endParaRPr/>
          </a:p>
        </p:txBody>
      </p:sp>
      <p:grpSp>
        <p:nvGrpSpPr>
          <p:cNvPr id="74" name="Google Shape;74;p7"/>
          <p:cNvGrpSpPr/>
          <p:nvPr/>
        </p:nvGrpSpPr>
        <p:grpSpPr>
          <a:xfrm rot="5400000">
            <a:off x="5447599" y="2724838"/>
            <a:ext cx="1360564" cy="1706926"/>
            <a:chOff x="945136" y="1690487"/>
            <a:chExt cx="1352390" cy="993679"/>
          </a:xfrm>
        </p:grpSpPr>
        <p:sp>
          <p:nvSpPr>
            <p:cNvPr id="75" name="Google Shape;75;p7"/>
            <p:cNvSpPr/>
            <p:nvPr/>
          </p:nvSpPr>
          <p:spPr>
            <a:xfrm>
              <a:off x="945136" y="1690487"/>
              <a:ext cx="1352390" cy="783772"/>
            </a:xfrm>
            <a:prstGeom prst="rtTriangle">
              <a:avLst/>
            </a:prstGeom>
            <a:solidFill>
              <a:schemeClr val="accent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7"/>
            <p:cNvSpPr/>
            <p:nvPr/>
          </p:nvSpPr>
          <p:spPr>
            <a:xfrm rot="-6561090">
              <a:off x="1830839" y="2202259"/>
              <a:ext cx="377733" cy="456240"/>
            </a:xfrm>
            <a:prstGeom prst="arc">
              <a:avLst>
                <a:gd fmla="val 16538143" name="adj1"/>
                <a:gd fmla="val 0" name="adj2"/>
              </a:avLst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7"/>
          <p:cNvSpPr txBox="1"/>
          <p:nvPr/>
        </p:nvSpPr>
        <p:spPr>
          <a:xfrm>
            <a:off x="6371408" y="3396499"/>
            <a:ext cx="6678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cm</a:t>
            </a:r>
            <a:endParaRPr/>
          </a:p>
        </p:txBody>
      </p:sp>
      <p:sp>
        <p:nvSpPr>
          <p:cNvPr id="78" name="Google Shape;78;p7"/>
          <p:cNvSpPr/>
          <p:nvPr/>
        </p:nvSpPr>
        <p:spPr>
          <a:xfrm>
            <a:off x="5634993" y="2894544"/>
            <a:ext cx="115261" cy="115261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7"/>
          <p:cNvSpPr txBox="1"/>
          <p:nvPr/>
        </p:nvSpPr>
        <p:spPr>
          <a:xfrm>
            <a:off x="5577083" y="3717416"/>
            <a:ext cx="52284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5" name="Google Shape;85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"/>
          <p:cNvSpPr txBox="1"/>
          <p:nvPr>
            <p:ph type="title"/>
          </p:nvPr>
        </p:nvSpPr>
        <p:spPr>
          <a:xfrm>
            <a:off x="458975" y="446400"/>
            <a:ext cx="8354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Substitute the exact values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9"/>
          <p:cNvSpPr txBox="1"/>
          <p:nvPr>
            <p:ph idx="1" type="body"/>
          </p:nvPr>
        </p:nvSpPr>
        <p:spPr>
          <a:xfrm>
            <a:off x="458974" y="1016092"/>
            <a:ext cx="4113026" cy="368100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1158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93" name="Google Shape;93;p9"/>
          <p:cNvSpPr txBox="1"/>
          <p:nvPr/>
        </p:nvSpPr>
        <p:spPr>
          <a:xfrm>
            <a:off x="4763431" y="1033182"/>
            <a:ext cx="4050156" cy="346600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007" r="0" t="-52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4" name="Google Shape;9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95" name="Google Shape;95;p9"/>
          <p:cNvGrpSpPr/>
          <p:nvPr/>
        </p:nvGrpSpPr>
        <p:grpSpPr>
          <a:xfrm rot="3351067">
            <a:off x="3057283" y="1946725"/>
            <a:ext cx="888317" cy="1300765"/>
            <a:chOff x="2815451" y="2500869"/>
            <a:chExt cx="888317" cy="1300765"/>
          </a:xfrm>
        </p:grpSpPr>
        <p:sp>
          <p:nvSpPr>
            <p:cNvPr id="96" name="Google Shape;96;p9"/>
            <p:cNvSpPr/>
            <p:nvPr/>
          </p:nvSpPr>
          <p:spPr>
            <a:xfrm rot="5400000">
              <a:off x="2611061" y="2708927"/>
              <a:ext cx="1299410" cy="886004"/>
            </a:xfrm>
            <a:prstGeom prst="rtTriangle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9"/>
            <p:cNvSpPr/>
            <p:nvPr/>
          </p:nvSpPr>
          <p:spPr>
            <a:xfrm>
              <a:off x="2815451" y="2500869"/>
              <a:ext cx="144000" cy="1440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98" name="Google Shape;98;p9"/>
          <p:cNvSpPr/>
          <p:nvPr/>
        </p:nvSpPr>
        <p:spPr>
          <a:xfrm rot="-210260">
            <a:off x="2094062" y="2019347"/>
            <a:ext cx="1253922" cy="1158960"/>
          </a:xfrm>
          <a:prstGeom prst="pie">
            <a:avLst>
              <a:gd fmla="val 19757851" name="adj1"/>
              <a:gd fmla="val 208573" name="adj2"/>
            </a:avLst>
          </a:prstGeom>
          <a:solidFill>
            <a:srgbClr val="B7FFF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899103" y="1927832"/>
            <a:ext cx="1475529" cy="810995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9"/>
          <p:cNvSpPr/>
          <p:nvPr/>
        </p:nvSpPr>
        <p:spPr>
          <a:xfrm rot="-9161331">
            <a:off x="1743480" y="2153635"/>
            <a:ext cx="1253922" cy="1158960"/>
          </a:xfrm>
          <a:prstGeom prst="pie">
            <a:avLst>
              <a:gd fmla="val 19957557" name="adj1"/>
              <a:gd fmla="val 90573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9"/>
          <p:cNvSpPr/>
          <p:nvPr/>
        </p:nvSpPr>
        <p:spPr>
          <a:xfrm>
            <a:off x="899103" y="2597108"/>
            <a:ext cx="144000" cy="1440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9"/>
          <p:cNvSpPr txBox="1"/>
          <p:nvPr/>
        </p:nvSpPr>
        <p:spPr>
          <a:xfrm>
            <a:off x="981717" y="1978423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103" name="Google Shape;103;p9"/>
          <p:cNvSpPr txBox="1"/>
          <p:nvPr/>
        </p:nvSpPr>
        <p:spPr>
          <a:xfrm>
            <a:off x="1694290" y="2491491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9"/>
          <p:cNvSpPr txBox="1"/>
          <p:nvPr/>
        </p:nvSpPr>
        <p:spPr>
          <a:xfrm>
            <a:off x="79598" y="2191315"/>
            <a:ext cx="1217729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5" name="Google Shape;105;p9"/>
          <p:cNvSpPr txBox="1"/>
          <p:nvPr/>
        </p:nvSpPr>
        <p:spPr>
          <a:xfrm>
            <a:off x="2381359" y="1822091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 mm</a:t>
            </a:r>
            <a:endParaRPr/>
          </a:p>
        </p:txBody>
      </p:sp>
      <p:sp>
        <p:nvSpPr>
          <p:cNvPr id="106" name="Google Shape;106;p9"/>
          <p:cNvSpPr txBox="1"/>
          <p:nvPr/>
        </p:nvSpPr>
        <p:spPr>
          <a:xfrm>
            <a:off x="2854415" y="2336780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9"/>
          <p:cNvSpPr txBox="1"/>
          <p:nvPr/>
        </p:nvSpPr>
        <p:spPr>
          <a:xfrm>
            <a:off x="3577818" y="1961005"/>
            <a:ext cx="1217729" cy="33855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108" name="Google Shape;108;p9"/>
          <p:cNvGrpSpPr/>
          <p:nvPr/>
        </p:nvGrpSpPr>
        <p:grpSpPr>
          <a:xfrm rot="5400000">
            <a:off x="1136202" y="3274955"/>
            <a:ext cx="888317" cy="1300765"/>
            <a:chOff x="2815451" y="2500869"/>
            <a:chExt cx="888317" cy="1300765"/>
          </a:xfrm>
        </p:grpSpPr>
        <p:sp>
          <p:nvSpPr>
            <p:cNvPr id="109" name="Google Shape;109;p9"/>
            <p:cNvSpPr/>
            <p:nvPr/>
          </p:nvSpPr>
          <p:spPr>
            <a:xfrm rot="5400000">
              <a:off x="2611061" y="2708927"/>
              <a:ext cx="1299410" cy="886004"/>
            </a:xfrm>
            <a:prstGeom prst="rtTriangle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2815451" y="2500869"/>
              <a:ext cx="144000" cy="1440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1" name="Google Shape;111;p9"/>
          <p:cNvSpPr/>
          <p:nvPr/>
        </p:nvSpPr>
        <p:spPr>
          <a:xfrm rot="1838673">
            <a:off x="313974" y="2907992"/>
            <a:ext cx="1253922" cy="1158960"/>
          </a:xfrm>
          <a:prstGeom prst="pie">
            <a:avLst>
              <a:gd fmla="val 19757851" name="adj1"/>
              <a:gd fmla="val 208573" name="adj2"/>
            </a:avLst>
          </a:prstGeom>
          <a:solidFill>
            <a:srgbClr val="B7FFF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9"/>
          <p:cNvSpPr txBox="1"/>
          <p:nvPr/>
        </p:nvSpPr>
        <p:spPr>
          <a:xfrm>
            <a:off x="1035218" y="3188551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4.2 cm</a:t>
            </a:r>
            <a:endParaRPr/>
          </a:p>
        </p:txBody>
      </p:sp>
      <p:sp>
        <p:nvSpPr>
          <p:cNvPr id="113" name="Google Shape;113;p9"/>
          <p:cNvSpPr txBox="1"/>
          <p:nvPr/>
        </p:nvSpPr>
        <p:spPr>
          <a:xfrm>
            <a:off x="1141929" y="3470722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9"/>
          <p:cNvSpPr txBox="1"/>
          <p:nvPr/>
        </p:nvSpPr>
        <p:spPr>
          <a:xfrm>
            <a:off x="922585" y="3903767"/>
            <a:ext cx="1217729" cy="33855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5" name="Google Shape;115;p9"/>
          <p:cNvSpPr/>
          <p:nvPr/>
        </p:nvSpPr>
        <p:spPr>
          <a:xfrm rot="5400000">
            <a:off x="2896732" y="3388510"/>
            <a:ext cx="1475529" cy="810995"/>
          </a:xfrm>
          <a:prstGeom prst="rtTriangle">
            <a:avLst/>
          </a:prstGeom>
          <a:solidFill>
            <a:schemeClr val="lt1"/>
          </a:solidFill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9"/>
          <p:cNvSpPr/>
          <p:nvPr/>
        </p:nvSpPr>
        <p:spPr>
          <a:xfrm rot="-3761331">
            <a:off x="2605947" y="3937836"/>
            <a:ext cx="1253922" cy="1158960"/>
          </a:xfrm>
          <a:prstGeom prst="pie">
            <a:avLst>
              <a:gd fmla="val 19957557" name="adj1"/>
              <a:gd fmla="val 90573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9"/>
          <p:cNvSpPr/>
          <p:nvPr/>
        </p:nvSpPr>
        <p:spPr>
          <a:xfrm rot="5400000">
            <a:off x="2896732" y="4057786"/>
            <a:ext cx="144000" cy="1440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9"/>
          <p:cNvSpPr txBox="1"/>
          <p:nvPr/>
        </p:nvSpPr>
        <p:spPr>
          <a:xfrm>
            <a:off x="2230810" y="3454596"/>
            <a:ext cx="1481991" cy="33855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3633" l="0" r="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9" name="Google Shape;119;p9"/>
          <p:cNvSpPr txBox="1"/>
          <p:nvPr/>
        </p:nvSpPr>
        <p:spPr>
          <a:xfrm>
            <a:off x="3128970" y="3888683"/>
            <a:ext cx="7036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r>
              <a:rPr b="0" baseline="3000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9"/>
          <p:cNvSpPr txBox="1"/>
          <p:nvPr/>
        </p:nvSpPr>
        <p:spPr>
          <a:xfrm>
            <a:off x="3352104" y="3565776"/>
            <a:ext cx="1481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grpSp>
        <p:nvGrpSpPr>
          <p:cNvPr id="121" name="Google Shape;121;p9"/>
          <p:cNvGrpSpPr/>
          <p:nvPr/>
        </p:nvGrpSpPr>
        <p:grpSpPr>
          <a:xfrm>
            <a:off x="5628953" y="2114247"/>
            <a:ext cx="1352390" cy="979927"/>
            <a:chOff x="945136" y="1690487"/>
            <a:chExt cx="1352390" cy="979927"/>
          </a:xfrm>
        </p:grpSpPr>
        <p:sp>
          <p:nvSpPr>
            <p:cNvPr id="122" name="Google Shape;122;p9"/>
            <p:cNvSpPr/>
            <p:nvPr/>
          </p:nvSpPr>
          <p:spPr>
            <a:xfrm>
              <a:off x="945136" y="1690487"/>
              <a:ext cx="1352390" cy="783772"/>
            </a:xfrm>
            <a:prstGeom prst="rtTriangle">
              <a:avLst/>
            </a:prstGeom>
            <a:solidFill>
              <a:schemeClr val="accent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945136" y="2358998"/>
              <a:ext cx="115261" cy="115261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 rot="-6561090">
              <a:off x="1748366" y="2188507"/>
              <a:ext cx="377733" cy="456240"/>
            </a:xfrm>
            <a:prstGeom prst="arc">
              <a:avLst>
                <a:gd fmla="val 16538143" name="adj1"/>
                <a:gd fmla="val 0" name="adj2"/>
              </a:avLst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9"/>
          <p:cNvSpPr txBox="1"/>
          <p:nvPr/>
        </p:nvSpPr>
        <p:spPr>
          <a:xfrm>
            <a:off x="6333915" y="2657247"/>
            <a:ext cx="52284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9"/>
          <p:cNvSpPr txBox="1"/>
          <p:nvPr/>
        </p:nvSpPr>
        <p:spPr>
          <a:xfrm>
            <a:off x="6067441" y="2147700"/>
            <a:ext cx="7893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14 cm</a:t>
            </a:r>
            <a:endParaRPr/>
          </a:p>
        </p:txBody>
      </p:sp>
      <p:grpSp>
        <p:nvGrpSpPr>
          <p:cNvPr id="127" name="Google Shape;127;p9"/>
          <p:cNvGrpSpPr/>
          <p:nvPr/>
        </p:nvGrpSpPr>
        <p:grpSpPr>
          <a:xfrm rot="5400000">
            <a:off x="5447599" y="2724838"/>
            <a:ext cx="1360564" cy="1706926"/>
            <a:chOff x="945136" y="1690487"/>
            <a:chExt cx="1352390" cy="993679"/>
          </a:xfrm>
        </p:grpSpPr>
        <p:sp>
          <p:nvSpPr>
            <p:cNvPr id="128" name="Google Shape;128;p9"/>
            <p:cNvSpPr/>
            <p:nvPr/>
          </p:nvSpPr>
          <p:spPr>
            <a:xfrm>
              <a:off x="945136" y="1690487"/>
              <a:ext cx="1352390" cy="783772"/>
            </a:xfrm>
            <a:prstGeom prst="rtTriangle">
              <a:avLst/>
            </a:prstGeom>
            <a:solidFill>
              <a:schemeClr val="accent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9"/>
            <p:cNvSpPr/>
            <p:nvPr/>
          </p:nvSpPr>
          <p:spPr>
            <a:xfrm rot="-6561090">
              <a:off x="1830839" y="2202259"/>
              <a:ext cx="377733" cy="456240"/>
            </a:xfrm>
            <a:prstGeom prst="arc">
              <a:avLst>
                <a:gd fmla="val 16538143" name="adj1"/>
                <a:gd fmla="val 0" name="adj2"/>
              </a:avLst>
            </a:prstGeom>
            <a:solidFill>
              <a:schemeClr val="accen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130;p9"/>
          <p:cNvSpPr txBox="1"/>
          <p:nvPr/>
        </p:nvSpPr>
        <p:spPr>
          <a:xfrm>
            <a:off x="6371408" y="3396499"/>
            <a:ext cx="6678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cm</a:t>
            </a:r>
            <a:endParaRPr/>
          </a:p>
        </p:txBody>
      </p:sp>
      <p:sp>
        <p:nvSpPr>
          <p:cNvPr id="131" name="Google Shape;131;p9"/>
          <p:cNvSpPr/>
          <p:nvPr/>
        </p:nvSpPr>
        <p:spPr>
          <a:xfrm>
            <a:off x="5634993" y="2894544"/>
            <a:ext cx="115261" cy="115261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9"/>
          <p:cNvSpPr txBox="1"/>
          <p:nvPr/>
        </p:nvSpPr>
        <p:spPr>
          <a:xfrm>
            <a:off x="5577083" y="3746984"/>
            <a:ext cx="52284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30°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9"/>
          <p:cNvSpPr txBox="1"/>
          <p:nvPr/>
        </p:nvSpPr>
        <p:spPr>
          <a:xfrm>
            <a:off x="1647343" y="2732886"/>
            <a:ext cx="10527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7.5 cm</a:t>
            </a:r>
            <a:endParaRPr/>
          </a:p>
        </p:txBody>
      </p:sp>
      <p:sp>
        <p:nvSpPr>
          <p:cNvPr id="134" name="Google Shape;134;p9"/>
          <p:cNvSpPr txBox="1"/>
          <p:nvPr/>
        </p:nvSpPr>
        <p:spPr>
          <a:xfrm>
            <a:off x="3575716" y="2676397"/>
            <a:ext cx="10527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30 mm</a:t>
            </a:r>
            <a:endParaRPr/>
          </a:p>
        </p:txBody>
      </p:sp>
      <p:sp>
        <p:nvSpPr>
          <p:cNvPr id="135" name="Google Shape;135;p9"/>
          <p:cNvSpPr txBox="1"/>
          <p:nvPr/>
        </p:nvSpPr>
        <p:spPr>
          <a:xfrm>
            <a:off x="682081" y="4129786"/>
            <a:ext cx="10527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8.4 cm</a:t>
            </a:r>
            <a:endParaRPr/>
          </a:p>
        </p:txBody>
      </p:sp>
      <p:sp>
        <p:nvSpPr>
          <p:cNvPr id="136" name="Google Shape;136;p9"/>
          <p:cNvSpPr txBox="1"/>
          <p:nvPr/>
        </p:nvSpPr>
        <p:spPr>
          <a:xfrm>
            <a:off x="3530441" y="4176343"/>
            <a:ext cx="1052712" cy="361766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22033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7" name="Google Shape;137;p9"/>
          <p:cNvSpPr txBox="1"/>
          <p:nvPr/>
        </p:nvSpPr>
        <p:spPr>
          <a:xfrm>
            <a:off x="6848555" y="3643487"/>
            <a:ext cx="2105424" cy="361766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22033" l="-144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