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c655b94a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dc655b94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e1d3dc06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8e1d3dc0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4294967295" type="subTitle"/>
          </p:nvPr>
        </p:nvSpPr>
        <p:spPr>
          <a:xfrm>
            <a:off x="353825" y="382513"/>
            <a:ext cx="191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Mathematics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Lesson 8 of 15</a:t>
            </a:r>
            <a:endParaRPr/>
          </a:p>
        </p:txBody>
      </p:sp>
      <p:sp>
        <p:nvSpPr>
          <p:cNvPr id="138" name="Google Shape;138;p28"/>
          <p:cNvSpPr txBox="1"/>
          <p:nvPr>
            <p:ph idx="4294967295" type="subTitle"/>
          </p:nvPr>
        </p:nvSpPr>
        <p:spPr>
          <a:xfrm>
            <a:off x="353825" y="4338025"/>
            <a:ext cx="203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Mr Whitehead</a:t>
            </a:r>
            <a:endParaRPr/>
          </a:p>
        </p:txBody>
      </p:sp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40;p28"/>
          <p:cNvSpPr txBox="1"/>
          <p:nvPr>
            <p:ph type="title"/>
          </p:nvPr>
        </p:nvSpPr>
        <p:spPr>
          <a:xfrm>
            <a:off x="352200" y="1244225"/>
            <a:ext cx="8439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chemeClr val="dk2"/>
                </a:solidFill>
              </a:rPr>
              <a:t>Unit 6: Fractions and Decimals</a:t>
            </a:r>
            <a:endParaRPr sz="3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chemeClr val="dk2"/>
                </a:solidFill>
              </a:rPr>
              <a:t>Comparing fractions and decimals</a:t>
            </a:r>
            <a:endParaRPr sz="3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chemeClr val="dk2"/>
                </a:solidFill>
              </a:rPr>
              <a:t>Independent Task</a:t>
            </a:r>
            <a:endParaRPr sz="3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07" y="76200"/>
            <a:ext cx="5708919" cy="1221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13" y="3059367"/>
            <a:ext cx="5699681" cy="1159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407" y="1440896"/>
            <a:ext cx="5653492" cy="126658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9"/>
          <p:cNvSpPr txBox="1"/>
          <p:nvPr/>
        </p:nvSpPr>
        <p:spPr>
          <a:xfrm>
            <a:off x="6144000" y="2313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Ready for a challenge?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other fractions can you find between each pair?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a fraction of your own that is halfway between a pair of fractions?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