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5f866192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5f866192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10a10b52d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10a10b52d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10a10b52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10a10b52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5" name="Google Shape;85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7" name="Google Shape;87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8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5" name="Google Shape;125;p20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9" name="Google Shape;129;p20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0" name="Google Shape;170;p26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2" name="Google Shape;172;p26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4" name="Google Shape;174;p2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4" name="Google Shape;44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An introduction to what influences our food choices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Design and Technology - Catering to needs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1" name="Google Shape;181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Telfer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2" name="Google Shape;182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chemeClr val="dk2"/>
                </a:solidFill>
              </a:rPr>
              <a:t>The function of food </a:t>
            </a:r>
            <a:endParaRPr sz="4700">
              <a:solidFill>
                <a:schemeClr val="dk2"/>
              </a:solidFill>
            </a:endParaRPr>
          </a:p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28"/>
          <p:cNvSpPr txBox="1"/>
          <p:nvPr>
            <p:ph idx="1" type="subTitle"/>
          </p:nvPr>
        </p:nvSpPr>
        <p:spPr>
          <a:xfrm>
            <a:off x="917950" y="1746150"/>
            <a:ext cx="6256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917950" y="2652750"/>
            <a:ext cx="153744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E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atwell</a:t>
            </a: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guide - identifying which food goes where and its function.</a:t>
            </a:r>
            <a:endParaRPr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3">
            <a:alphaModFix/>
          </a:blip>
          <a:srcRect b="0" l="0" r="0" t="11948"/>
          <a:stretch/>
        </p:blipFill>
        <p:spPr>
          <a:xfrm>
            <a:off x="592875" y="3996422"/>
            <a:ext cx="6256800" cy="5590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6959475" y="4296875"/>
            <a:ext cx="7978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Example:</a:t>
            </a:r>
            <a:endParaRPr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Fruit and Veg 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Eat 5 a day to get our source of minerals and vitamins to support our healthy immune system </a:t>
            </a:r>
            <a:endParaRPr sz="4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 b="0" l="0" r="0" t="11948"/>
          <a:stretch/>
        </p:blipFill>
        <p:spPr>
          <a:xfrm>
            <a:off x="2576075" y="0"/>
            <a:ext cx="11513605" cy="102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