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6bd5e6b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c6bd5e6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Revisit inequality notation and how this relates to the diagram. Note that this diagram refers to the Do Now and is used again in the Explore.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Revisit inequality notation and how this relates to the diagram. Note that this diagram refers to the Do Now and is used again in the Explore.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Consider if the one of the inequalities changed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SUPPORT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3&lt;𝑥&lt; ?</a:t>
            </a:r>
            <a:endParaRPr b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−3&lt;𝑦&lt;3</a:t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Inequalities and the Cartesian plane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Maseko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2" name="Google Shape;102;p18"/>
          <p:cNvGrpSpPr/>
          <p:nvPr/>
        </p:nvGrpSpPr>
        <p:grpSpPr>
          <a:xfrm>
            <a:off x="4399027" y="1342048"/>
            <a:ext cx="3789630" cy="1077218"/>
            <a:chOff x="6503006" y="2498784"/>
            <a:chExt cx="5684445" cy="1615827"/>
          </a:xfrm>
        </p:grpSpPr>
        <p:sp>
          <p:nvSpPr>
            <p:cNvPr id="103" name="Google Shape;103;p18"/>
            <p:cNvSpPr txBox="1"/>
            <p:nvPr/>
          </p:nvSpPr>
          <p:spPr>
            <a:xfrm>
              <a:off x="6503006" y="2498784"/>
              <a:ext cx="5684445" cy="161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      ,      )</a:t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7178722" y="2688609"/>
              <a:ext cx="1501254" cy="1282890"/>
            </a:xfrm>
            <a:prstGeom prst="rect">
              <a:avLst/>
            </a:prstGeom>
            <a:solidFill>
              <a:srgbClr val="DFF1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9355692" y="2688609"/>
              <a:ext cx="1501254" cy="1282890"/>
            </a:xfrm>
            <a:prstGeom prst="rect">
              <a:avLst/>
            </a:prstGeom>
            <a:solidFill>
              <a:srgbClr val="DFF1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6" name="Google Shape;106;p18"/>
          <p:cNvSpPr txBox="1"/>
          <p:nvPr/>
        </p:nvSpPr>
        <p:spPr>
          <a:xfrm>
            <a:off x="586318" y="567971"/>
            <a:ext cx="163392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2229463" y="3258875"/>
            <a:ext cx="81294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Fill in the blanks to make a coordinate with the following rules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AutoNum type="alphaLcParenR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The x-ordinate must be greater than 2 and less than less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AutoNum type="alphaLcParenR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The y-ordinate must be greater than -3 and less than 3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19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3" name="Google Shape;113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364" y="971291"/>
            <a:ext cx="6400021" cy="430956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19"/>
          <p:cNvSpPr/>
          <p:nvPr/>
        </p:nvSpPr>
        <p:spPr>
          <a:xfrm>
            <a:off x="166252" y="1492028"/>
            <a:ext cx="41841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can draw horizontal and vertical lines on a coordinate grid to show the boundaries we have been set</a:t>
            </a:r>
            <a:endParaRPr sz="2100"/>
          </a:p>
        </p:txBody>
      </p:sp>
      <p:sp>
        <p:nvSpPr>
          <p:cNvPr id="116" name="Google Shape;116;p19"/>
          <p:cNvSpPr txBox="1"/>
          <p:nvPr/>
        </p:nvSpPr>
        <p:spPr>
          <a:xfrm>
            <a:off x="586328" y="567975"/>
            <a:ext cx="2383500" cy="5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0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" name="Google Shape;122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364" y="971291"/>
            <a:ext cx="6400021" cy="430956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0"/>
          <p:cNvSpPr txBox="1"/>
          <p:nvPr/>
        </p:nvSpPr>
        <p:spPr>
          <a:xfrm>
            <a:off x="290952" y="1440875"/>
            <a:ext cx="40959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Writing as inequalities</a:t>
            </a:r>
            <a:endParaRPr sz="1600"/>
          </a:p>
        </p:txBody>
      </p:sp>
      <p:sp>
        <p:nvSpPr>
          <p:cNvPr id="125" name="Google Shape;125;p20"/>
          <p:cNvSpPr txBox="1"/>
          <p:nvPr/>
        </p:nvSpPr>
        <p:spPr>
          <a:xfrm>
            <a:off x="586332" y="567975"/>
            <a:ext cx="3227700" cy="5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1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092" y="1506054"/>
            <a:ext cx="5771380" cy="384589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21"/>
          <p:cNvSpPr txBox="1"/>
          <p:nvPr/>
        </p:nvSpPr>
        <p:spPr>
          <a:xfrm>
            <a:off x="263237" y="1939637"/>
            <a:ext cx="4876800" cy="24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712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arenR"/>
            </a:pPr>
            <a:r>
              <a:rPr lang="en-GB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Write the inequality -5 &lt; x &lt; 3 in words. </a:t>
            </a:r>
            <a:endParaRPr sz="2100"/>
          </a:p>
          <a:p>
            <a:pPr indent="-35771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arenR"/>
            </a:pPr>
            <a:r>
              <a:rPr lang="en-GB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 the grid, show all the coordinates that satisfy the following inequalities</a:t>
            </a:r>
            <a:endParaRPr sz="2100"/>
          </a:p>
          <a:p>
            <a:pPr indent="0" lvl="0" marL="0" marR="0" rtl="0" algn="ctr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 &lt; x &lt; 3</a:t>
            </a:r>
            <a:endParaRPr sz="2100"/>
          </a:p>
          <a:p>
            <a:pPr indent="0" lvl="0" marL="0" marR="0" rtl="0" algn="ctr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 &lt; y &lt; 2</a:t>
            </a:r>
            <a:endParaRPr sz="2100"/>
          </a:p>
        </p:txBody>
      </p:sp>
      <p:sp>
        <p:nvSpPr>
          <p:cNvPr id="134" name="Google Shape;134;p21"/>
          <p:cNvSpPr txBox="1"/>
          <p:nvPr/>
        </p:nvSpPr>
        <p:spPr>
          <a:xfrm>
            <a:off x="586327" y="567975"/>
            <a:ext cx="4033500" cy="5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2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22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0782" y="1338715"/>
            <a:ext cx="5250336" cy="3535401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2"/>
          <p:cNvSpPr txBox="1"/>
          <p:nvPr/>
        </p:nvSpPr>
        <p:spPr>
          <a:xfrm>
            <a:off x="436180" y="1338715"/>
            <a:ext cx="5428945" cy="1685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Find another pair of inequalities that can be satisfied with exactly 20 integer coordinates.</a:t>
            </a:r>
            <a:endParaRPr sz="1100"/>
          </a:p>
        </p:txBody>
      </p:sp>
      <p:sp>
        <p:nvSpPr>
          <p:cNvPr id="143" name="Google Shape;143;p22"/>
          <p:cNvSpPr txBox="1"/>
          <p:nvPr/>
        </p:nvSpPr>
        <p:spPr>
          <a:xfrm>
            <a:off x="586318" y="567971"/>
            <a:ext cx="163392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586330" y="3652165"/>
            <a:ext cx="54288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diagram shows there are 20 coordinates with integer values within the following inequalities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&lt; x &lt; 7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-3 &lt; y &lt; 3 </a:t>
            </a:r>
            <a:endParaRPr sz="11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