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dd983446d_0_7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8dd983446d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dd983446d_0_14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8dd983446d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dd983446d_0_2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g8dd983446d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>
                <a:solidFill>
                  <a:srgbClr val="000000"/>
                </a:solidFill>
              </a:defRPr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>
                <a:solidFill>
                  <a:srgbClr val="000000"/>
                </a:solidFill>
              </a:defRPr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4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bg>
      <p:bgPr>
        <a:solidFill>
          <a:schemeClr val="dk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6" name="Google Shape;66;p16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67" name="Google Shape;67;p1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itle and bod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/>
        </p:nvSpPr>
        <p:spPr>
          <a:xfrm>
            <a:off x="415429" y="385352"/>
            <a:ext cx="18126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8"/>
          <p:cNvSpPr txBox="1"/>
          <p:nvPr/>
        </p:nvSpPr>
        <p:spPr>
          <a:xfrm>
            <a:off x="415429" y="4743634"/>
            <a:ext cx="406500" cy="2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8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/>
        </p:nvSpPr>
        <p:spPr>
          <a:xfrm>
            <a:off x="415429" y="385352"/>
            <a:ext cx="18126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9"/>
          <p:cNvSpPr txBox="1"/>
          <p:nvPr/>
        </p:nvSpPr>
        <p:spPr>
          <a:xfrm>
            <a:off x="415429" y="4743634"/>
            <a:ext cx="406500" cy="2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8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2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 txBox="1"/>
          <p:nvPr/>
        </p:nvSpPr>
        <p:spPr>
          <a:xfrm>
            <a:off x="415429" y="385352"/>
            <a:ext cx="32511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20"/>
          <p:cNvSpPr txBox="1"/>
          <p:nvPr/>
        </p:nvSpPr>
        <p:spPr>
          <a:xfrm>
            <a:off x="415429" y="4743634"/>
            <a:ext cx="406500" cy="2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8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3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1"/>
          <p:cNvSpPr txBox="1"/>
          <p:nvPr/>
        </p:nvSpPr>
        <p:spPr>
          <a:xfrm>
            <a:off x="415429" y="385352"/>
            <a:ext cx="32511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1"/>
          <p:cNvSpPr txBox="1"/>
          <p:nvPr/>
        </p:nvSpPr>
        <p:spPr>
          <a:xfrm>
            <a:off x="415429" y="4743634"/>
            <a:ext cx="406500" cy="2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8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2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84" name="Google Shape;84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 sz="1200"/>
            </a:lvl5pPr>
            <a:lvl6pPr indent="-3429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 sz="1200"/>
            </a:lvl6pPr>
            <a:lvl7pPr indent="-32385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85" name="Google Shape;85;p22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 sz="1200"/>
            </a:lvl5pPr>
            <a:lvl6pPr indent="-3429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 sz="1200"/>
            </a:lvl6pPr>
            <a:lvl7pPr indent="-32385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86" name="Google Shape;86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7" name="Google Shape;87;p22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1" name="Google Shape;91;p23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93" name="Google Shape;93;p23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95" name="Google Shape;95;p23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6" name="Google Shape;96;p23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7" name="Google Shape;97;p2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00" name="Google Shape;100;p24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1" name="Google Shape;101;p24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102" name="Google Shape;102;p24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3" name="Google Shape;103;p24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104" name="Google Shape;104;p24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5" name="Google Shape;105;p24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106" name="Google Shape;106;p24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37150" lIns="137150" spcFirstLastPara="1" rIns="137150" wrap="square" tIns="135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7" name="Google Shape;107;p24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108" name="Google Shape;108;p2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5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9pPr>
          </a:lstStyle>
          <a:p/>
        </p:txBody>
      </p:sp>
      <p:sp>
        <p:nvSpPr>
          <p:cNvPr id="111" name="Google Shape;111;p2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 sz="1200"/>
            </a:lvl5pPr>
            <a:lvl6pPr indent="-3429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 sz="1200"/>
            </a:lvl6pPr>
            <a:lvl7pPr indent="-32385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112" name="Google Shape;112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6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800"/>
            </a:lvl1pPr>
            <a:lvl2pPr indent="-381000" lvl="1" marL="9144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 algn="l">
              <a:lnSpc>
                <a:spcPct val="130000"/>
              </a:lnSpc>
              <a:spcBef>
                <a:spcPts val="600"/>
              </a:spcBef>
              <a:spcAft>
                <a:spcPts val="300"/>
              </a:spcAft>
              <a:buSzPts val="12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Montserrat"/>
              <a:buNone/>
              <a:defRPr b="1" i="0" sz="3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 Medium"/>
              <a:buNone/>
              <a:defRPr b="0" i="0" sz="42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 Medium"/>
              <a:buNone/>
              <a:defRPr b="0" i="0" sz="42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 Medium"/>
              <a:buNone/>
              <a:defRPr b="0" i="0" sz="42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 Medium"/>
              <a:buNone/>
              <a:defRPr b="0" i="0" sz="42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 Medium"/>
              <a:buNone/>
              <a:defRPr b="0" i="0" sz="42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 Medium"/>
              <a:buNone/>
              <a:defRPr b="0" i="0" sz="42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 Medium"/>
              <a:buNone/>
              <a:defRPr b="0" i="0" sz="42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Montserrat Medium"/>
              <a:buNone/>
              <a:defRPr b="0" i="0" sz="42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●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81000" lvl="1" marL="914400" marR="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61950" lvl="2" marL="1371600" marR="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ontserrat"/>
              <a:buChar char="–"/>
              <a:defRPr b="0" i="0" sz="21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61950" lvl="3" marL="18288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ontserrat"/>
              <a:buChar char="–"/>
              <a:defRPr b="0" i="0" sz="21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42900" lvl="4" marL="22860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–"/>
              <a:defRPr b="0" i="0" sz="1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42900" lvl="5" marL="2743200" marR="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–"/>
              <a:defRPr b="0" i="0" sz="1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23850" lvl="6" marL="3200400" marR="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Montserrat"/>
              <a:buChar char="–"/>
              <a:defRPr b="0" i="0" sz="1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23850" lvl="7" marL="36576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Montserrat"/>
              <a:buChar char="–"/>
              <a:defRPr b="0" i="0" sz="1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04800" lvl="8" marL="4114800" marR="0" rtl="0" algn="l">
              <a:lnSpc>
                <a:spcPct val="130000"/>
              </a:lnSpc>
              <a:spcBef>
                <a:spcPts val="600"/>
              </a:spcBef>
              <a:spcAft>
                <a:spcPts val="30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433">
          <p15:clr>
            <a:srgbClr val="EA4335"/>
          </p15:clr>
        </p15:guide>
        <p15:guide id="2" pos="8207">
          <p15:clr>
            <a:srgbClr val="EA4335"/>
          </p15:clr>
        </p15:guide>
        <p15:guide id="3" orient="horz" pos="421">
          <p15:clr>
            <a:srgbClr val="EA4335"/>
          </p15:clr>
        </p15:guide>
        <p15:guide id="4" orient="horz" pos="1359">
          <p15:clr>
            <a:srgbClr val="EA4335"/>
          </p15:clr>
        </p15:guide>
        <p15:guide id="5" orient="horz" pos="4176">
          <p15:clr>
            <a:srgbClr val="EA4335"/>
          </p15:clr>
        </p15:guide>
        <p15:guide id="6" orient="horz" pos="4529">
          <p15:clr>
            <a:srgbClr val="EA4335"/>
          </p15:clr>
        </p15:guide>
        <p15:guide id="7" orient="horz" pos="1039">
          <p15:clr>
            <a:srgbClr val="EA4335"/>
          </p15:clr>
        </p15:guide>
        <p15:guide id="8" pos="4167">
          <p15:clr>
            <a:srgbClr val="EA4335"/>
          </p15:clr>
        </p15:guide>
        <p15:guide id="9" pos="4473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To use the ‘Make 10’ strategy to subtract a 1-digit number from a teen number (1)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0" name="Google Shape;120;p27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1" name="Google Shape;121;p27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>
                <a:solidFill>
                  <a:srgbClr val="4B3241"/>
                </a:solidFill>
              </a:rPr>
              <a:t>Miss Charlton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8"/>
          <p:cNvSpPr txBox="1"/>
          <p:nvPr>
            <p:ph idx="12" type="sldNum"/>
          </p:nvPr>
        </p:nvSpPr>
        <p:spPr>
          <a:xfrm>
            <a:off x="344228" y="3594994"/>
            <a:ext cx="540000" cy="1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7" name="Google Shape;127;p28"/>
          <p:cNvSpPr/>
          <p:nvPr/>
        </p:nvSpPr>
        <p:spPr>
          <a:xfrm>
            <a:off x="125213" y="0"/>
            <a:ext cx="8643300" cy="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i="0" lang="en-GB" sz="31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 </a:t>
            </a:r>
            <a:endParaRPr b="0" i="0" sz="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8"/>
          <p:cNvSpPr txBox="1"/>
          <p:nvPr/>
        </p:nvSpPr>
        <p:spPr>
          <a:xfrm>
            <a:off x="3431681" y="3128456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28"/>
          <p:cNvSpPr txBox="1"/>
          <p:nvPr/>
        </p:nvSpPr>
        <p:spPr>
          <a:xfrm>
            <a:off x="3431681" y="4011619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28"/>
          <p:cNvSpPr txBox="1"/>
          <p:nvPr/>
        </p:nvSpPr>
        <p:spPr>
          <a:xfrm>
            <a:off x="313088" y="795713"/>
            <a:ext cx="8517900" cy="9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of these expressions have a value less than ten?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do you know?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1" name="Google Shape;13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300" y="1791469"/>
            <a:ext cx="7469407" cy="26404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/>
          <p:nvPr>
            <p:ph idx="12" type="sldNum"/>
          </p:nvPr>
        </p:nvSpPr>
        <p:spPr>
          <a:xfrm>
            <a:off x="344228" y="3594994"/>
            <a:ext cx="540000" cy="1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Montserrat Medium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7" name="Google Shape;137;p29"/>
          <p:cNvSpPr/>
          <p:nvPr/>
        </p:nvSpPr>
        <p:spPr>
          <a:xfrm>
            <a:off x="125213" y="0"/>
            <a:ext cx="8643300" cy="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 b="0" i="0" sz="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9"/>
          <p:cNvSpPr txBox="1"/>
          <p:nvPr/>
        </p:nvSpPr>
        <p:spPr>
          <a:xfrm>
            <a:off x="3431681" y="3128456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9"/>
          <p:cNvSpPr txBox="1"/>
          <p:nvPr/>
        </p:nvSpPr>
        <p:spPr>
          <a:xfrm>
            <a:off x="3431681" y="4011619"/>
            <a:ext cx="518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9"/>
          <p:cNvSpPr txBox="1"/>
          <p:nvPr/>
        </p:nvSpPr>
        <p:spPr>
          <a:xfrm>
            <a:off x="313088" y="795713"/>
            <a:ext cx="8517900" cy="9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of these expressions have a value less than ten?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do you know?</a:t>
            </a:r>
            <a:endParaRPr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1" name="Google Shape;14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300" y="1791469"/>
            <a:ext cx="7469407" cy="2640469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9"/>
          <p:cNvSpPr/>
          <p:nvPr/>
        </p:nvSpPr>
        <p:spPr>
          <a:xfrm>
            <a:off x="704381" y="1813144"/>
            <a:ext cx="1904400" cy="7437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9"/>
          <p:cNvSpPr/>
          <p:nvPr/>
        </p:nvSpPr>
        <p:spPr>
          <a:xfrm>
            <a:off x="3831881" y="1785600"/>
            <a:ext cx="1904400" cy="7437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9"/>
          <p:cNvSpPr/>
          <p:nvPr/>
        </p:nvSpPr>
        <p:spPr>
          <a:xfrm>
            <a:off x="6672450" y="1785600"/>
            <a:ext cx="1904400" cy="7437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