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</p:sldIdLst>
  <p:sldSz cy="7714800" cx="13788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italic.fntdata"/><Relationship Id="rId6" Type="http://schemas.openxmlformats.org/officeDocument/2006/relationships/slide" Target="slides/slide2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651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8c986adb09_0_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g8c986adb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8dcaa738fb_0_37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g8dcaa738f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8cac793168_0_100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8" name="Google Shape;88;g8cac793168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8cac793168_0_29:notes"/>
          <p:cNvSpPr/>
          <p:nvPr>
            <p:ph idx="2" type="sldImg"/>
          </p:nvPr>
        </p:nvSpPr>
        <p:spPr>
          <a:xfrm>
            <a:off x="364821" y="685800"/>
            <a:ext cx="6128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g8cac793168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692077" y="2157099"/>
            <a:ext cx="12403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  <a:defRPr b="0" sz="45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700"/>
              <a:buNone/>
              <a:defRPr sz="7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None/>
              <a:defRPr sz="27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None/>
              <a:defRPr sz="4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9523436" y="5426306"/>
            <a:ext cx="3539188" cy="192296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3117336" y="6688410"/>
            <a:ext cx="670500" cy="1026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37625" lIns="137625" spcFirstLastPara="1" rIns="137625" wrap="square" tIns="1376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51" name="Google Shape;51;p11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2" type="body"/>
          </p:nvPr>
        </p:nvSpPr>
        <p:spPr>
          <a:xfrm>
            <a:off x="692077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3" name="Google Shape;53;p11"/>
          <p:cNvSpPr txBox="1"/>
          <p:nvPr>
            <p:ph idx="3" type="subTitle"/>
          </p:nvPr>
        </p:nvSpPr>
        <p:spPr>
          <a:xfrm>
            <a:off x="7138276" y="2157099"/>
            <a:ext cx="4717200" cy="680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4" name="Google Shape;54;p11"/>
          <p:cNvSpPr txBox="1"/>
          <p:nvPr>
            <p:ph idx="4" type="body"/>
          </p:nvPr>
        </p:nvSpPr>
        <p:spPr>
          <a:xfrm>
            <a:off x="7138276" y="3104931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5" type="subTitle"/>
          </p:nvPr>
        </p:nvSpPr>
        <p:spPr>
          <a:xfrm>
            <a:off x="692077" y="4428304"/>
            <a:ext cx="4717200" cy="680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6" name="Google Shape;56;p11"/>
          <p:cNvSpPr txBox="1"/>
          <p:nvPr>
            <p:ph idx="6" type="body"/>
          </p:nvPr>
        </p:nvSpPr>
        <p:spPr>
          <a:xfrm>
            <a:off x="692077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7" name="Google Shape;57;p11"/>
          <p:cNvSpPr txBox="1"/>
          <p:nvPr>
            <p:ph idx="7" type="subTitle"/>
          </p:nvPr>
        </p:nvSpPr>
        <p:spPr>
          <a:xfrm>
            <a:off x="7138276" y="4428304"/>
            <a:ext cx="4717200" cy="680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58" name="Google Shape;58;p11"/>
          <p:cNvSpPr txBox="1"/>
          <p:nvPr>
            <p:ph idx="8" type="body"/>
          </p:nvPr>
        </p:nvSpPr>
        <p:spPr>
          <a:xfrm>
            <a:off x="7138276" y="5376137"/>
            <a:ext cx="5957700" cy="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692077" y="669561"/>
            <a:ext cx="5957700" cy="12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  <a:defRPr sz="3600"/>
            </a:lvl9pPr>
          </a:lstStyle>
          <a:p/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dk1"/>
        </a:soli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>
            <p:ph type="title"/>
          </p:nvPr>
        </p:nvSpPr>
        <p:spPr>
          <a:xfrm>
            <a:off x="739236" y="1649491"/>
            <a:ext cx="12356700" cy="51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100"/>
              <a:buFont typeface="Montserrat SemiBold"/>
              <a:buNone/>
              <a:defRPr b="0" i="1" sz="5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100"/>
              <a:buFont typeface="Montserrat SemiBold"/>
              <a:buNone/>
              <a:defRPr sz="54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1" type="subTitle"/>
          </p:nvPr>
        </p:nvSpPr>
        <p:spPr>
          <a:xfrm>
            <a:off x="715524" y="5953903"/>
            <a:ext cx="5934300" cy="1431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50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  <a:defRPr/>
            </a:lvl9pPr>
          </a:lstStyle>
          <a:p/>
        </p:txBody>
      </p:sp>
      <p:pic>
        <p:nvPicPr>
          <p:cNvPr id="67" name="Google Shape;67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705685" y="6938595"/>
            <a:ext cx="5943900" cy="480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indent="-457200" lvl="1" marL="9144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SzPts val="1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 and body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Try this</a:t>
            </a:r>
            <a:endParaRPr sz="1600"/>
          </a:p>
        </p:txBody>
      </p:sp>
      <p:sp>
        <p:nvSpPr>
          <p:cNvPr id="23" name="Google Shape;23;p5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/>
          <p:nvPr/>
        </p:nvSpPr>
        <p:spPr>
          <a:xfrm>
            <a:off x="626414" y="577995"/>
            <a:ext cx="27333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Connect</a:t>
            </a:r>
            <a:endParaRPr sz="1600"/>
          </a:p>
        </p:txBody>
      </p:sp>
      <p:sp>
        <p:nvSpPr>
          <p:cNvPr id="26" name="Google Shape;26;p6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2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7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/>
          </a:p>
        </p:txBody>
      </p:sp>
      <p:sp>
        <p:nvSpPr>
          <p:cNvPr id="29" name="Google Shape;29;p7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1_Title and body 3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/>
          <p:nvPr/>
        </p:nvSpPr>
        <p:spPr>
          <a:xfrm>
            <a:off x="626414" y="577995"/>
            <a:ext cx="4902600" cy="695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Explore</a:t>
            </a:r>
            <a:endParaRPr sz="1600"/>
          </a:p>
        </p:txBody>
      </p:sp>
      <p:sp>
        <p:nvSpPr>
          <p:cNvPr id="32" name="Google Shape;32;p8"/>
          <p:cNvSpPr txBox="1"/>
          <p:nvPr/>
        </p:nvSpPr>
        <p:spPr>
          <a:xfrm>
            <a:off x="626414" y="7115036"/>
            <a:ext cx="612600" cy="31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2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692077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692077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7138238" y="2157099"/>
            <a:ext cx="59577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 sz="1800"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 sz="1800"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9"/>
          <p:cNvSpPr txBox="1"/>
          <p:nvPr>
            <p:ph idx="3" type="title"/>
          </p:nvPr>
        </p:nvSpPr>
        <p:spPr>
          <a:xfrm>
            <a:off x="7138238" y="667499"/>
            <a:ext cx="59577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300"/>
              <a:buNone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" type="subTitle"/>
          </p:nvPr>
        </p:nvSpPr>
        <p:spPr>
          <a:xfrm>
            <a:off x="692077" y="2157099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2" name="Google Shape;42;p10"/>
          <p:cNvSpPr txBox="1"/>
          <p:nvPr>
            <p:ph idx="2" type="subTitle"/>
          </p:nvPr>
        </p:nvSpPr>
        <p:spPr>
          <a:xfrm>
            <a:off x="8377333" y="4006566"/>
            <a:ext cx="4718700" cy="591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3" name="Google Shape;43;p10"/>
          <p:cNvSpPr txBox="1"/>
          <p:nvPr>
            <p:ph idx="3" type="body"/>
          </p:nvPr>
        </p:nvSpPr>
        <p:spPr>
          <a:xfrm>
            <a:off x="692077" y="3104931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4" name="Google Shape;44;p10"/>
          <p:cNvSpPr txBox="1"/>
          <p:nvPr>
            <p:ph idx="4" type="subTitle"/>
          </p:nvPr>
        </p:nvSpPr>
        <p:spPr>
          <a:xfrm>
            <a:off x="692077" y="4006566"/>
            <a:ext cx="4717200" cy="680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0"/>
          <p:cNvSpPr txBox="1"/>
          <p:nvPr>
            <p:ph idx="5" type="body"/>
          </p:nvPr>
        </p:nvSpPr>
        <p:spPr>
          <a:xfrm>
            <a:off x="692077" y="4954399"/>
            <a:ext cx="5957700" cy="7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/>
            </a:lvl1pPr>
            <a:lvl2pPr indent="-457200" lvl="1" marL="9144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600"/>
              <a:buChar char="–"/>
              <a:defRPr/>
            </a:lvl2pPr>
            <a:lvl3pPr indent="-431800" lvl="2" marL="1371600" rtl="0" algn="l">
              <a:lnSpc>
                <a:spcPct val="130000"/>
              </a:lnSpc>
              <a:spcBef>
                <a:spcPts val="1500"/>
              </a:spcBef>
              <a:spcAft>
                <a:spcPts val="0"/>
              </a:spcAft>
              <a:buSzPts val="3200"/>
              <a:buChar char="–"/>
              <a:defRPr/>
            </a:lvl3pPr>
            <a:lvl4pPr indent="-431800" lvl="3" marL="18288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–"/>
              <a:defRPr/>
            </a:lvl4pPr>
            <a:lvl5pPr indent="-400050" lvl="4" marL="228600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700"/>
              <a:buChar char="–"/>
              <a:defRPr/>
            </a:lvl5pPr>
            <a:lvl6pPr indent="-400050" lvl="5" marL="27432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700"/>
              <a:buChar char="–"/>
              <a:defRPr/>
            </a:lvl6pPr>
            <a:lvl7pPr indent="-374650" lvl="6" marL="320040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SzPts val="2300"/>
              <a:buChar char="–"/>
              <a:defRPr/>
            </a:lvl7pPr>
            <a:lvl8pPr indent="-374650" lvl="7" marL="36576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2300"/>
              <a:buChar char="–"/>
              <a:defRPr/>
            </a:lvl8pPr>
            <a:lvl9pPr indent="-342900" lvl="8" marL="4114800" rtl="0" algn="l">
              <a:lnSpc>
                <a:spcPct val="130000"/>
              </a:lnSpc>
              <a:spcBef>
                <a:spcPts val="600"/>
              </a:spcBef>
              <a:spcAft>
                <a:spcPts val="300"/>
              </a:spcAft>
              <a:buSzPts val="1800"/>
              <a:buChar char="–"/>
              <a:defRPr/>
            </a:lvl9pPr>
          </a:lstStyle>
          <a:p/>
        </p:txBody>
      </p:sp>
      <p:sp>
        <p:nvSpPr>
          <p:cNvPr id="46" name="Google Shape;46;p10"/>
          <p:cNvSpPr txBox="1"/>
          <p:nvPr>
            <p:ph idx="6" type="subTitle"/>
          </p:nvPr>
        </p:nvSpPr>
        <p:spPr>
          <a:xfrm>
            <a:off x="8377333" y="4766310"/>
            <a:ext cx="4718700" cy="591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7" name="Google Shape;47;p10"/>
          <p:cNvSpPr txBox="1"/>
          <p:nvPr>
            <p:ph idx="7" type="subTitle"/>
          </p:nvPr>
        </p:nvSpPr>
        <p:spPr>
          <a:xfrm>
            <a:off x="8377333" y="5526052"/>
            <a:ext cx="4718700" cy="591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206425" lIns="206425" spcFirstLastPara="1" rIns="206425" wrap="square" tIns="2032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1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rtl="0" algn="l">
              <a:buClr>
                <a:schemeClr val="dk1"/>
              </a:buClr>
              <a:buSzPts val="1200"/>
              <a:buFont typeface="Montserrat Medium"/>
              <a:buNone/>
              <a:defRPr sz="12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92077" y="667499"/>
            <a:ext cx="9952800" cy="12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Montserrat"/>
              <a:buNone/>
              <a:defRPr b="1" i="0" sz="50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300"/>
              <a:buFont typeface="Montserrat Medium"/>
              <a:buNone/>
              <a:defRPr b="0" i="0" sz="63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92077" y="2157099"/>
            <a:ext cx="12403800" cy="447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57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●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Montserrat"/>
              <a:buChar char="–"/>
              <a:defRPr b="0" i="0" sz="3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31800" lvl="2" marL="1371600" marR="0" rtl="0" algn="l">
              <a:lnSpc>
                <a:spcPct val="130000"/>
              </a:lnSpc>
              <a:spcBef>
                <a:spcPts val="23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31800" lvl="3" marL="18288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0050" lvl="4" marL="2286000" marR="0" rtl="0" algn="l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0050" lvl="5" marL="27432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Char char="–"/>
              <a:defRPr b="0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74650" lvl="6" marL="3200400" marR="0" rtl="0" algn="l">
              <a:lnSpc>
                <a:spcPct val="130000"/>
              </a:lnSpc>
              <a:spcBef>
                <a:spcPts val="14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74650" lvl="7" marL="3657600" marR="0" rtl="0" algn="l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>
                <a:schemeClr val="dk2"/>
              </a:buClr>
              <a:buSzPts val="2300"/>
              <a:buFont typeface="Montserrat"/>
              <a:buChar char="–"/>
              <a:defRPr b="0" i="0" sz="2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900"/>
              </a:spcBef>
              <a:spcAft>
                <a:spcPts val="500"/>
              </a:spcAft>
              <a:buClr>
                <a:schemeClr val="dk2"/>
              </a:buClr>
              <a:buSzPts val="1800"/>
              <a:buFont typeface="Montserrat"/>
              <a:buChar char="–"/>
              <a:defRPr b="0" i="0" sz="1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buClr>
                <a:schemeClr val="dk1"/>
              </a:buClr>
              <a:buSzPts val="1200"/>
              <a:buFont typeface="Montserrat Medium"/>
              <a:buNone/>
              <a:defRPr b="0" i="0" sz="12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3124760" y="6754035"/>
            <a:ext cx="336618" cy="62872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654">
          <p15:clr>
            <a:srgbClr val="EA4335"/>
          </p15:clr>
        </p15:guide>
        <p15:guide id="2" pos="12374">
          <p15:clr>
            <a:srgbClr val="EA4335"/>
          </p15:clr>
        </p15:guide>
        <p15:guide id="3" orient="horz" pos="631">
          <p15:clr>
            <a:srgbClr val="EA4335"/>
          </p15:clr>
        </p15:guide>
        <p15:guide id="4" orient="horz" pos="2038">
          <p15:clr>
            <a:srgbClr val="EA4335"/>
          </p15:clr>
        </p15:guide>
        <p15:guide id="5" orient="horz" pos="6264">
          <p15:clr>
            <a:srgbClr val="EA4335"/>
          </p15:clr>
        </p15:guide>
        <p15:guide id="6" orient="horz" pos="6793">
          <p15:clr>
            <a:srgbClr val="EA4335"/>
          </p15:clr>
        </p15:guide>
        <p15:guide id="7" orient="horz" pos="1558">
          <p15:clr>
            <a:srgbClr val="EA4335"/>
          </p15:clr>
        </p15:guide>
        <p15:guide id="8" pos="6283">
          <p15:clr>
            <a:srgbClr val="EA4335"/>
          </p15:clr>
        </p15:guide>
        <p15:guide id="9" pos="6745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idx="4294967295" type="ctrTitle"/>
          </p:nvPr>
        </p:nvSpPr>
        <p:spPr>
          <a:xfrm>
            <a:off x="494093" y="2157099"/>
            <a:ext cx="12799800" cy="279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800"/>
              <a:buFont typeface="Montserrat SemiBold"/>
              <a:buNone/>
            </a:pPr>
            <a:r>
              <a:rPr b="1" lang="en-GB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Comparing and ordering numbers within 50 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75" name="Google Shape;75;p15"/>
          <p:cNvSpPr txBox="1"/>
          <p:nvPr>
            <p:ph idx="4294967295" type="subTitle"/>
          </p:nvPr>
        </p:nvSpPr>
        <p:spPr>
          <a:xfrm>
            <a:off x="692077" y="667499"/>
            <a:ext cx="12403800" cy="118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100"/>
              <a:buNone/>
            </a:pPr>
            <a:r>
              <a:rPr lang="en-GB">
                <a:solidFill>
                  <a:srgbClr val="4B3241"/>
                </a:solidFill>
              </a:rPr>
              <a:t>Mathematics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76" name="Google Shape;76;p15"/>
          <p:cNvSpPr txBox="1"/>
          <p:nvPr>
            <p:ph idx="4294967295" type="subTitle"/>
          </p:nvPr>
        </p:nvSpPr>
        <p:spPr>
          <a:xfrm>
            <a:off x="692077" y="6157854"/>
            <a:ext cx="5957700" cy="9291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100">
                <a:solidFill>
                  <a:srgbClr val="4B3241"/>
                </a:solidFill>
              </a:rPr>
              <a:t>Mrs Bramble and Miss Sidhu </a:t>
            </a:r>
            <a:endParaRPr sz="3100">
              <a:solidFill>
                <a:srgbClr val="4B3241"/>
              </a:solidFill>
            </a:endParaRPr>
          </a:p>
        </p:txBody>
      </p:sp>
      <p:sp>
        <p:nvSpPr>
          <p:cNvPr id="77" name="Google Shape;77;p15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6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10382750" y="2121575"/>
            <a:ext cx="2646000" cy="4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Order the numbers from the least to the greatest value.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99625" y="1201619"/>
            <a:ext cx="5901326" cy="58829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6"/>
          <p:cNvSpPr/>
          <p:nvPr/>
        </p:nvSpPr>
        <p:spPr>
          <a:xfrm>
            <a:off x="287805" y="-6"/>
            <a:ext cx="6682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sz="1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Challenge </a:t>
            </a:r>
            <a:endParaRPr sz="1600">
              <a:solidFill>
                <a:schemeClr val="dk2"/>
              </a:solidFill>
            </a:endParaRPr>
          </a:p>
        </p:txBody>
      </p:sp>
      <p:sp>
        <p:nvSpPr>
          <p:cNvPr id="92" name="Google Shape;92;p17"/>
          <p:cNvSpPr txBox="1"/>
          <p:nvPr/>
        </p:nvSpPr>
        <p:spPr>
          <a:xfrm>
            <a:off x="10382750" y="2121575"/>
            <a:ext cx="2646000" cy="404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Order the numbers from the greatest to the least value. </a:t>
            </a:r>
            <a:endParaRPr b="1" sz="34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17"/>
          <p:cNvSpPr/>
          <p:nvPr/>
        </p:nvSpPr>
        <p:spPr>
          <a:xfrm>
            <a:off x="1037700" y="2009925"/>
            <a:ext cx="1803300" cy="192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3851134" y="2009925"/>
            <a:ext cx="1803300" cy="192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6532599" y="2009925"/>
            <a:ext cx="1803300" cy="1922700"/>
          </a:xfrm>
          <a:prstGeom prst="ellipse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1384514" y="2372159"/>
            <a:ext cx="11094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7" name="Google Shape;97;p17"/>
          <p:cNvSpPr txBox="1"/>
          <p:nvPr/>
        </p:nvSpPr>
        <p:spPr>
          <a:xfrm>
            <a:off x="4131963" y="2372159"/>
            <a:ext cx="11094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7"/>
          <p:cNvSpPr txBox="1"/>
          <p:nvPr/>
        </p:nvSpPr>
        <p:spPr>
          <a:xfrm>
            <a:off x="6879413" y="2372159"/>
            <a:ext cx="1109400" cy="119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500">
                <a:latin typeface="Montserrat"/>
                <a:ea typeface="Montserrat"/>
                <a:cs typeface="Montserrat"/>
                <a:sym typeface="Montserrat"/>
              </a:rPr>
              <a:t>39</a:t>
            </a:r>
            <a:endParaRPr sz="55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idx="12" type="sldNum"/>
          </p:nvPr>
        </p:nvSpPr>
        <p:spPr>
          <a:xfrm>
            <a:off x="692070" y="7189568"/>
            <a:ext cx="1085700" cy="27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 Medium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4" name="Google Shape;104;p18"/>
          <p:cNvSpPr/>
          <p:nvPr/>
        </p:nvSpPr>
        <p:spPr>
          <a:xfrm>
            <a:off x="269005" y="99669"/>
            <a:ext cx="6682200" cy="9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51600" lIns="103225" spcFirstLastPara="1" rIns="103225" wrap="square" tIns="51600">
            <a:noAutofit/>
          </a:bodyPr>
          <a:lstStyle/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5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Support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05" name="Google Shape;105;p18"/>
          <p:cNvPicPr preferRelativeResize="0"/>
          <p:nvPr/>
        </p:nvPicPr>
        <p:blipFill rotWithShape="1">
          <a:blip r:embed="rId3">
            <a:alphaModFix/>
          </a:blip>
          <a:srcRect b="46918" l="6610" r="2331" t="15082"/>
          <a:stretch/>
        </p:blipFill>
        <p:spPr>
          <a:xfrm>
            <a:off x="1166624" y="1536075"/>
            <a:ext cx="10805255" cy="515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