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31d450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31d450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7527cc2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7527cc2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893e687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893e687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893e687e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893e687e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88a6474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88a6474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893e687e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893e687e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oaknat.uk/comp-dat54-2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5: Comparing Data Visually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Flat-File Databases</a:t>
            </a:r>
            <a:endParaRPr sz="7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Andy Bush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Which Graph?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/>
          <p:nvPr/>
        </p:nvSpPr>
        <p:spPr>
          <a:xfrm rot="5400000">
            <a:off x="955750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flipH="1" rot="-5400000">
            <a:off x="1569932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 rot="-5400000">
            <a:off x="15699326" y="586434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chart answers the question best and why?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Which Graph?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/>
          <p:nvPr/>
        </p:nvSpPr>
        <p:spPr>
          <a:xfrm rot="5400000">
            <a:off x="955750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 flipH="1" rot="-5400000">
            <a:off x="1569932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 rot="-5400000">
            <a:off x="15699326" y="586434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917950" y="2519050"/>
            <a:ext cx="164520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country has the largest area?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124" y="3312825"/>
            <a:ext cx="6716448" cy="43577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7258" y="3312814"/>
            <a:ext cx="5089265" cy="435778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7" name="Google Shape;107;p16"/>
          <p:cNvSpPr txBox="1"/>
          <p:nvPr/>
        </p:nvSpPr>
        <p:spPr>
          <a:xfrm>
            <a:off x="1026125" y="7785813"/>
            <a:ext cx="144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Chart 1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1337250" y="7785813"/>
            <a:ext cx="144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Chart 2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Which Graph?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7"/>
          <p:cNvSpPr/>
          <p:nvPr/>
        </p:nvSpPr>
        <p:spPr>
          <a:xfrm rot="5400000">
            <a:off x="955750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flipH="1" rot="-5400000">
            <a:off x="1569932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 rot="-5400000">
            <a:off x="15699326" y="586434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917950" y="2519050"/>
            <a:ext cx="164520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minibeasts have wings?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1026125" y="7785813"/>
            <a:ext cx="144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Chart 1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1337250" y="7785813"/>
            <a:ext cx="1440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Chart 2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125" y="3312825"/>
            <a:ext cx="6033839" cy="4357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37256" y="3321201"/>
            <a:ext cx="6033851" cy="434102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917950" y="890050"/>
            <a:ext cx="15423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Creating Charts to Answer Questions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8"/>
          <p:cNvSpPr/>
          <p:nvPr/>
        </p:nvSpPr>
        <p:spPr>
          <a:xfrm rot="5400000">
            <a:off x="955750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flipH="1" rot="-5400000">
            <a:off x="1569932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 rot="-5400000">
            <a:off x="15699326" y="586434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</a:t>
            </a:r>
            <a:r>
              <a:rPr lang="en-GB" u="sng">
                <a:hlinkClick r:id="rId3"/>
              </a:rPr>
              <a:t>oaknat.uk/comp-dat54-2</a:t>
            </a:r>
            <a:r>
              <a:rPr lang="en-GB"/>
              <a:t>  (Titanic Database)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Use the chart tool to answer the questions on the next page.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Think carefully about the following: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Which chart type have you chosen?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Which fields did you choose for the x and y axes?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Why did you decide that type of chart was the most appropriate?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917950" y="890050"/>
            <a:ext cx="15423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Creating Charts to Answer Questions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19"/>
          <p:cNvSpPr/>
          <p:nvPr/>
        </p:nvSpPr>
        <p:spPr>
          <a:xfrm rot="5400000">
            <a:off x="955750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 flipH="1" rot="-5400000">
            <a:off x="15699326" y="310692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 rot="-5400000">
            <a:off x="15699326" y="5864344"/>
            <a:ext cx="1779900" cy="1779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Were there more males or females on board the Titanic?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Who was the oldest passenger on board the Titanic?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How many males were in First class?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How many people boarded at Belfast or Queenstown?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For each of the above note down: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The answer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The chart type have you choose?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The x and y axes fields (if used)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The reason you chose that chart type.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