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1127e4e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d1127e4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1127e4e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d1127e4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1127e4e9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d1127e4e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1127e4e9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8d1127e4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1127e4e9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d1127e4e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Finding solutions to problems with two variables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Jones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917950" y="2876300"/>
            <a:ext cx="900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2x + y = 7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 x + y = 5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values of x and y?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917950" y="88900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917950" y="2423500"/>
            <a:ext cx="11506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+ 1 = 2b +3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'a' and 'b 'are positive 1-digit integers.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Record a correct pair of values for 'a' and 'b'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425" y="3038751"/>
            <a:ext cx="4669025" cy="4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7174750" y="3038750"/>
            <a:ext cx="1018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Assume that both apples have the same mass. 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mass of the orange is 30g greater than one apple.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one apple? 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the orange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" type="subTitle"/>
          </p:nvPr>
        </p:nvSpPr>
        <p:spPr>
          <a:xfrm>
            <a:off x="917950" y="8900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485" y="3650223"/>
            <a:ext cx="5705079" cy="335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7213561" y="7703113"/>
            <a:ext cx="16008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Total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102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2057097" y="4586711"/>
            <a:ext cx="1476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Total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4" name="Google Shape;124;p19"/>
          <p:cNvCxnSpPr/>
          <p:nvPr/>
        </p:nvCxnSpPr>
        <p:spPr>
          <a:xfrm rot="10800000">
            <a:off x="7855541" y="7005913"/>
            <a:ext cx="0" cy="6972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p19"/>
          <p:cNvCxnSpPr/>
          <p:nvPr/>
        </p:nvCxnSpPr>
        <p:spPr>
          <a:xfrm rot="10800000">
            <a:off x="11191897" y="5067577"/>
            <a:ext cx="865200" cy="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6" name="Google Shape;126;p19"/>
          <p:cNvSpPr txBox="1"/>
          <p:nvPr/>
        </p:nvSpPr>
        <p:spPr>
          <a:xfrm>
            <a:off x="917950" y="2322650"/>
            <a:ext cx="71748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value of each shape?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