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c40d19a46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c40d19a4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5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GB" sz="850"/>
              <a:t>Eating a healthy, balanced diet is an important part of maintaining good health, and can help you feel your best. A balanced diet gives your body the nutrients it needs to function correctly. This means eating the correct amounts of different types of food.</a:t>
            </a:r>
            <a:endParaRPr sz="85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12% protein 15% dairy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What is a healthy diet?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Roberts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15254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 you design a meal that is an example of a balanced diet?</a:t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4842325" y="2134975"/>
            <a:ext cx="6769800" cy="7125900"/>
          </a:xfrm>
          <a:prstGeom prst="ellipse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