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Montserrat Medium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MontserratMedium-bold.fntdata"/><Relationship Id="rId12" Type="http://schemas.openxmlformats.org/officeDocument/2006/relationships/font" Target="fonts/MontserratMedium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bold.fntdata"/><Relationship Id="rId15" Type="http://schemas.openxmlformats.org/officeDocument/2006/relationships/font" Target="fonts/MontserratMedium-boldItalic.fntdata"/><Relationship Id="rId14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8eb6fb570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Google Shape;26;g8eb6fb570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15" name="Google Shape;15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18" name="Google Shape;18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1" name="Google Shape;21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/>
          <p:nvPr/>
        </p:nvSpPr>
        <p:spPr>
          <a:xfrm>
            <a:off x="896075" y="645175"/>
            <a:ext cx="5806500" cy="100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7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Prime Factorisation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Downloadable Resource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" name="Google Shape;30;p7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" name="Google Shape;31;p7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Mr Langton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oogle Shape;36;p8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7" name="Google Shape;37;p8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8" name="Google Shape;38;p8"/>
          <p:cNvSpPr/>
          <p:nvPr/>
        </p:nvSpPr>
        <p:spPr>
          <a:xfrm>
            <a:off x="816864" y="851154"/>
            <a:ext cx="6412992" cy="85572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39" name="Google Shape;39;p8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0" name="Google Shape;40;p8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41" name="Google Shape;41;p8"/>
          <p:cNvSpPr/>
          <p:nvPr/>
        </p:nvSpPr>
        <p:spPr>
          <a:xfrm>
            <a:off x="816864" y="851154"/>
            <a:ext cx="6412992" cy="85572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" name="Google Shape;42;p8"/>
          <p:cNvSpPr/>
          <p:nvPr/>
        </p:nvSpPr>
        <p:spPr>
          <a:xfrm>
            <a:off x="391738" y="535683"/>
            <a:ext cx="6013185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Prime Factorisation</a:t>
            </a:r>
            <a:endParaRPr b="1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8"/>
          <p:cNvSpPr txBox="1"/>
          <p:nvPr/>
        </p:nvSpPr>
        <p:spPr>
          <a:xfrm>
            <a:off x="371980" y="1429893"/>
            <a:ext cx="8772020" cy="11613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1. Complete the prime factorisation trees and write the numbers as products of prime factors.</a:t>
            </a:r>
            <a:endParaRPr/>
          </a:p>
        </p:txBody>
      </p:sp>
      <p:pic>
        <p:nvPicPr>
          <p:cNvPr id="44" name="Google Shape;4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0478" y="2894494"/>
            <a:ext cx="6649378" cy="480127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8"/>
          <p:cNvSpPr txBox="1"/>
          <p:nvPr/>
        </p:nvSpPr>
        <p:spPr>
          <a:xfrm>
            <a:off x="8552275" y="2904242"/>
            <a:ext cx="8772020" cy="3611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Write each of these numbers as products of prime factors.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72					b) 24 x 10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175				d) 50</a:t>
            </a:r>
            <a:r>
              <a:rPr b="0" baseline="3000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/>
          </a:p>
        </p:txBody>
      </p:sp>
      <p:pic>
        <p:nvPicPr>
          <p:cNvPr id="46" name="Google Shape;46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88201" y="7558087"/>
            <a:ext cx="7419975" cy="657225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8"/>
          <p:cNvSpPr txBox="1"/>
          <p:nvPr/>
        </p:nvSpPr>
        <p:spPr>
          <a:xfrm>
            <a:off x="8552275" y="6828492"/>
            <a:ext cx="8772020" cy="22344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“a” is half the size of “b”.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True or false?</a:t>
            </a:r>
            <a:endParaRPr b="0" baseline="3000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