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134DA5-E564-4DAB-B98F-92049C7AD429}">
  <a:tblStyle styleId="{45134DA5-E564-4DAB-B98F-92049C7AD42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10" Type="http://schemas.openxmlformats.org/officeDocument/2006/relationships/image" Target="../media/image6.png"/><Relationship Id="rId9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6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5" Type="http://schemas.openxmlformats.org/officeDocument/2006/relationships/image" Target="../media/image17.png"/><Relationship Id="rId14" Type="http://schemas.openxmlformats.org/officeDocument/2006/relationships/image" Target="../media/image14.png"/><Relationship Id="rId17" Type="http://schemas.openxmlformats.org/officeDocument/2006/relationships/image" Target="../media/image18.png"/><Relationship Id="rId16" Type="http://schemas.openxmlformats.org/officeDocument/2006/relationships/image" Target="../media/image16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Find the equation of a straight line through two given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Parnham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/>
        </p:nvSpPr>
        <p:spPr>
          <a:xfrm>
            <a:off x="557212" y="496350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Find the equation of the straight line through point A and B.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924805"/>
            <a:ext cx="3993957" cy="343555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205" r="0" t="-12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198125" y="120151"/>
            <a:ext cx="8770607" cy="8046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the equation of a straight line through two given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501343" y="4873049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57212" y="496350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43" name="Google Shape;43;p7"/>
          <p:cNvGraphicFramePr/>
          <p:nvPr/>
        </p:nvGraphicFramePr>
        <p:xfrm>
          <a:off x="973840" y="17085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{45134DA5-E564-4DAB-B98F-92049C7AD429}</a:tableStyleId>
              </a:tblPr>
              <a:tblGrid>
                <a:gridCol w="342950"/>
                <a:gridCol w="342950"/>
                <a:gridCol w="342950"/>
                <a:gridCol w="342950"/>
                <a:gridCol w="342950"/>
                <a:gridCol w="342950"/>
                <a:gridCol w="342950"/>
                <a:gridCol w="342950"/>
              </a:tblGrid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44" name="Google Shape;44;p7"/>
          <p:cNvCxnSpPr/>
          <p:nvPr/>
        </p:nvCxnSpPr>
        <p:spPr>
          <a:xfrm>
            <a:off x="973840" y="3175542"/>
            <a:ext cx="2892928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5" name="Google Shape;45;p7"/>
          <p:cNvCxnSpPr/>
          <p:nvPr/>
        </p:nvCxnSpPr>
        <p:spPr>
          <a:xfrm rot="10800000">
            <a:off x="2345596" y="1550839"/>
            <a:ext cx="0" cy="2742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" name="Google Shape;46;p7"/>
          <p:cNvSpPr txBox="1"/>
          <p:nvPr/>
        </p:nvSpPr>
        <p:spPr>
          <a:xfrm>
            <a:off x="3848390" y="3147972"/>
            <a:ext cx="126509" cy="18466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14285" r="-952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2200969" y="1487167"/>
            <a:ext cx="129266" cy="18466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6665" l="-28569" r="-23807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2222572" y="3171801"/>
            <a:ext cx="118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/>
          </a:p>
        </p:txBody>
      </p:sp>
      <p:sp>
        <p:nvSpPr>
          <p:cNvPr id="49" name="Google Shape;49;p7"/>
          <p:cNvSpPr txBox="1"/>
          <p:nvPr/>
        </p:nvSpPr>
        <p:spPr>
          <a:xfrm>
            <a:off x="2233794" y="1605548"/>
            <a:ext cx="11381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>
            <a:off x="2228984" y="1971712"/>
            <a:ext cx="10900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2233794" y="2337876"/>
            <a:ext cx="118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2232620" y="2704040"/>
            <a:ext cx="10259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106677" y="3436368"/>
            <a:ext cx="237244" cy="21544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51423" l="-12817" r="-43586" t="-2856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4" name="Google Shape;54;p7"/>
          <p:cNvSpPr txBox="1"/>
          <p:nvPr/>
        </p:nvSpPr>
        <p:spPr>
          <a:xfrm>
            <a:off x="2099142" y="3802532"/>
            <a:ext cx="253274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51425" l="-11903" r="-40472" t="-2570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907397" y="3178046"/>
            <a:ext cx="237244" cy="21544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47221" l="-12817" r="-43586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6" name="Google Shape;56;p7"/>
          <p:cNvSpPr txBox="1"/>
          <p:nvPr/>
        </p:nvSpPr>
        <p:spPr>
          <a:xfrm>
            <a:off x="1541210" y="3178046"/>
            <a:ext cx="253274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47221" l="-12193" r="-43897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7" name="Google Shape;57;p7"/>
          <p:cNvSpPr txBox="1"/>
          <p:nvPr/>
        </p:nvSpPr>
        <p:spPr>
          <a:xfrm>
            <a:off x="2660858" y="3178046"/>
            <a:ext cx="10259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58" name="Google Shape;58;p7"/>
          <p:cNvSpPr txBox="1"/>
          <p:nvPr/>
        </p:nvSpPr>
        <p:spPr>
          <a:xfrm>
            <a:off x="2987904" y="3178046"/>
            <a:ext cx="118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59" name="Google Shape;59;p7"/>
          <p:cNvSpPr txBox="1"/>
          <p:nvPr/>
        </p:nvSpPr>
        <p:spPr>
          <a:xfrm>
            <a:off x="2097538" y="4168696"/>
            <a:ext cx="243656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51425" l="-12499" r="-44998" t="-2570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0" name="Google Shape;60;p7"/>
          <p:cNvSpPr txBox="1"/>
          <p:nvPr/>
        </p:nvSpPr>
        <p:spPr>
          <a:xfrm>
            <a:off x="3329183" y="3178046"/>
            <a:ext cx="10900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61" name="Google Shape;61;p7"/>
          <p:cNvSpPr txBox="1"/>
          <p:nvPr/>
        </p:nvSpPr>
        <p:spPr>
          <a:xfrm>
            <a:off x="3666090" y="3178046"/>
            <a:ext cx="11381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62" name="Google Shape;62;p7"/>
          <p:cNvSpPr txBox="1"/>
          <p:nvPr/>
        </p:nvSpPr>
        <p:spPr>
          <a:xfrm>
            <a:off x="1202472" y="3178046"/>
            <a:ext cx="243656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47221" l="-12499" r="-44998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3" name="Google Shape;63;p7"/>
          <p:cNvSpPr txBox="1"/>
          <p:nvPr/>
        </p:nvSpPr>
        <p:spPr>
          <a:xfrm>
            <a:off x="859526" y="3178046"/>
            <a:ext cx="248466" cy="215444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47221" l="-12193" r="-43897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4" name="Google Shape;64;p7"/>
          <p:cNvSpPr txBox="1"/>
          <p:nvPr/>
        </p:nvSpPr>
        <p:spPr>
          <a:xfrm>
            <a:off x="2551329" y="2263973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65" name="Google Shape;65;p7"/>
          <p:cNvSpPr txBox="1"/>
          <p:nvPr/>
        </p:nvSpPr>
        <p:spPr>
          <a:xfrm>
            <a:off x="3237456" y="1905974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66" name="Google Shape;66;p7"/>
          <p:cNvSpPr txBox="1"/>
          <p:nvPr/>
        </p:nvSpPr>
        <p:spPr>
          <a:xfrm>
            <a:off x="2660858" y="2286465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67" name="Google Shape;67;p7"/>
          <p:cNvSpPr txBox="1"/>
          <p:nvPr/>
        </p:nvSpPr>
        <p:spPr>
          <a:xfrm>
            <a:off x="3348651" y="1921645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4" name="Google Shape;74;p8"/>
          <p:cNvSpPr txBox="1"/>
          <p:nvPr/>
        </p:nvSpPr>
        <p:spPr>
          <a:xfrm>
            <a:off x="557212" y="496350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Find the equation of the straight line through point A and B.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80" name="Google Shape;80;p9"/>
          <p:cNvSpPr txBox="1"/>
          <p:nvPr/>
        </p:nvSpPr>
        <p:spPr>
          <a:xfrm>
            <a:off x="4788438" y="924805"/>
            <a:ext cx="3993957" cy="343555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205" r="0" t="-12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144799" y="93424"/>
            <a:ext cx="8877275" cy="8313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the equation of a straight line through two given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9"/>
          <p:cNvSpPr txBox="1"/>
          <p:nvPr/>
        </p:nvSpPr>
        <p:spPr>
          <a:xfrm>
            <a:off x="501343" y="4873049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3" name="Google Shape;83;p9"/>
          <p:cNvSpPr txBox="1"/>
          <p:nvPr/>
        </p:nvSpPr>
        <p:spPr>
          <a:xfrm>
            <a:off x="557212" y="496350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84" name="Google Shape;84;p9"/>
          <p:cNvGraphicFramePr/>
          <p:nvPr/>
        </p:nvGraphicFramePr>
        <p:xfrm>
          <a:off x="973840" y="17085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{45134DA5-E564-4DAB-B98F-92049C7AD429}</a:tableStyleId>
              </a:tblPr>
              <a:tblGrid>
                <a:gridCol w="342950"/>
                <a:gridCol w="342950"/>
                <a:gridCol w="342950"/>
                <a:gridCol w="342950"/>
                <a:gridCol w="342950"/>
                <a:gridCol w="342950"/>
                <a:gridCol w="342950"/>
                <a:gridCol w="342950"/>
              </a:tblGrid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 u="none" cap="none" strike="noStrike"/>
                    </a:p>
                  </a:txBody>
                  <a:tcPr marT="42975" marB="42975" marR="85950" marL="85950">
                    <a:lnL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EABA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85" name="Google Shape;85;p9"/>
          <p:cNvCxnSpPr/>
          <p:nvPr/>
        </p:nvCxnSpPr>
        <p:spPr>
          <a:xfrm>
            <a:off x="973840" y="3175542"/>
            <a:ext cx="2892928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6" name="Google Shape;86;p9"/>
          <p:cNvCxnSpPr/>
          <p:nvPr/>
        </p:nvCxnSpPr>
        <p:spPr>
          <a:xfrm rot="10800000">
            <a:off x="2345596" y="1550839"/>
            <a:ext cx="0" cy="2742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7" name="Google Shape;87;p9"/>
          <p:cNvSpPr txBox="1"/>
          <p:nvPr/>
        </p:nvSpPr>
        <p:spPr>
          <a:xfrm>
            <a:off x="3848390" y="3147972"/>
            <a:ext cx="126509" cy="18466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14285" r="-952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8" name="Google Shape;88;p9"/>
          <p:cNvSpPr txBox="1"/>
          <p:nvPr/>
        </p:nvSpPr>
        <p:spPr>
          <a:xfrm>
            <a:off x="2200969" y="1487167"/>
            <a:ext cx="129266" cy="18466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6665" l="-28569" r="-23807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9" name="Google Shape;89;p9"/>
          <p:cNvSpPr txBox="1"/>
          <p:nvPr/>
        </p:nvSpPr>
        <p:spPr>
          <a:xfrm>
            <a:off x="2222572" y="3171801"/>
            <a:ext cx="118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/>
          </a:p>
        </p:txBody>
      </p:sp>
      <p:sp>
        <p:nvSpPr>
          <p:cNvPr id="90" name="Google Shape;90;p9"/>
          <p:cNvSpPr txBox="1"/>
          <p:nvPr/>
        </p:nvSpPr>
        <p:spPr>
          <a:xfrm>
            <a:off x="2233794" y="1605548"/>
            <a:ext cx="113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2228984" y="1971712"/>
            <a:ext cx="10900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92" name="Google Shape;92;p9"/>
          <p:cNvSpPr txBox="1"/>
          <p:nvPr/>
        </p:nvSpPr>
        <p:spPr>
          <a:xfrm>
            <a:off x="2233794" y="2337876"/>
            <a:ext cx="118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93" name="Google Shape;93;p9"/>
          <p:cNvSpPr txBox="1"/>
          <p:nvPr/>
        </p:nvSpPr>
        <p:spPr>
          <a:xfrm>
            <a:off x="2232620" y="2704040"/>
            <a:ext cx="10259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94" name="Google Shape;94;p9"/>
          <p:cNvSpPr txBox="1"/>
          <p:nvPr/>
        </p:nvSpPr>
        <p:spPr>
          <a:xfrm>
            <a:off x="2106677" y="3436368"/>
            <a:ext cx="237244" cy="21544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51423" l="-12817" r="-43586" t="-2856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5" name="Google Shape;95;p9"/>
          <p:cNvSpPr txBox="1"/>
          <p:nvPr/>
        </p:nvSpPr>
        <p:spPr>
          <a:xfrm>
            <a:off x="2099142" y="3802532"/>
            <a:ext cx="253274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51425" l="-11903" r="-40472" t="-2570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6" name="Google Shape;96;p9"/>
          <p:cNvSpPr txBox="1"/>
          <p:nvPr/>
        </p:nvSpPr>
        <p:spPr>
          <a:xfrm>
            <a:off x="1907397" y="3178046"/>
            <a:ext cx="237244" cy="21544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47221" l="-12817" r="-43586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7" name="Google Shape;97;p9"/>
          <p:cNvSpPr txBox="1"/>
          <p:nvPr/>
        </p:nvSpPr>
        <p:spPr>
          <a:xfrm>
            <a:off x="1541210" y="3178046"/>
            <a:ext cx="253274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47221" l="-12193" r="-43897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8" name="Google Shape;98;p9"/>
          <p:cNvSpPr txBox="1"/>
          <p:nvPr/>
        </p:nvSpPr>
        <p:spPr>
          <a:xfrm>
            <a:off x="2660858" y="3178046"/>
            <a:ext cx="10259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99" name="Google Shape;99;p9"/>
          <p:cNvSpPr txBox="1"/>
          <p:nvPr/>
        </p:nvSpPr>
        <p:spPr>
          <a:xfrm>
            <a:off x="2987904" y="3178046"/>
            <a:ext cx="1186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100" name="Google Shape;100;p9"/>
          <p:cNvSpPr txBox="1"/>
          <p:nvPr/>
        </p:nvSpPr>
        <p:spPr>
          <a:xfrm>
            <a:off x="2097538" y="4168696"/>
            <a:ext cx="243656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51425" l="-12499" r="-44998" t="-2570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1" name="Google Shape;101;p9"/>
          <p:cNvSpPr txBox="1"/>
          <p:nvPr/>
        </p:nvSpPr>
        <p:spPr>
          <a:xfrm>
            <a:off x="3329183" y="3178046"/>
            <a:ext cx="10900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102" name="Google Shape;102;p9"/>
          <p:cNvSpPr txBox="1"/>
          <p:nvPr/>
        </p:nvSpPr>
        <p:spPr>
          <a:xfrm>
            <a:off x="3666090" y="3178046"/>
            <a:ext cx="11381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103" name="Google Shape;103;p9"/>
          <p:cNvSpPr txBox="1"/>
          <p:nvPr/>
        </p:nvSpPr>
        <p:spPr>
          <a:xfrm>
            <a:off x="1202472" y="3178046"/>
            <a:ext cx="243656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47221" l="-12499" r="-44998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4" name="Google Shape;104;p9"/>
          <p:cNvSpPr txBox="1"/>
          <p:nvPr/>
        </p:nvSpPr>
        <p:spPr>
          <a:xfrm>
            <a:off x="859526" y="3178046"/>
            <a:ext cx="248466" cy="215444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47221" l="-12193" r="-43897" t="-249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5" name="Google Shape;105;p9"/>
          <p:cNvSpPr txBox="1"/>
          <p:nvPr/>
        </p:nvSpPr>
        <p:spPr>
          <a:xfrm>
            <a:off x="2551329" y="2263973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06" name="Google Shape;106;p9"/>
          <p:cNvSpPr txBox="1"/>
          <p:nvPr/>
        </p:nvSpPr>
        <p:spPr>
          <a:xfrm>
            <a:off x="3237456" y="1905974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07" name="Google Shape;107;p9"/>
          <p:cNvSpPr txBox="1"/>
          <p:nvPr/>
        </p:nvSpPr>
        <p:spPr>
          <a:xfrm>
            <a:off x="2660858" y="2286465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08" name="Google Shape;108;p9"/>
          <p:cNvSpPr txBox="1"/>
          <p:nvPr/>
        </p:nvSpPr>
        <p:spPr>
          <a:xfrm>
            <a:off x="3348651" y="1921645"/>
            <a:ext cx="2444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09" name="Google Shape;109;p9"/>
          <p:cNvSpPr txBox="1"/>
          <p:nvPr/>
        </p:nvSpPr>
        <p:spPr>
          <a:xfrm>
            <a:off x="3265857" y="1391414"/>
            <a:ext cx="1179089" cy="276999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15215" l="-51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0" name="Google Shape;110;p9"/>
          <p:cNvSpPr txBox="1"/>
          <p:nvPr/>
        </p:nvSpPr>
        <p:spPr>
          <a:xfrm>
            <a:off x="7133601" y="1488191"/>
            <a:ext cx="1179089" cy="276999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15215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1" name="Google Shape;111;p9"/>
          <p:cNvSpPr txBox="1"/>
          <p:nvPr/>
        </p:nvSpPr>
        <p:spPr>
          <a:xfrm>
            <a:off x="7133601" y="1790111"/>
            <a:ext cx="1179089" cy="276999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17776" l="0" r="0" t="-222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2" name="Google Shape;112;p9"/>
          <p:cNvSpPr txBox="1"/>
          <p:nvPr/>
        </p:nvSpPr>
        <p:spPr>
          <a:xfrm>
            <a:off x="7133601" y="2092031"/>
            <a:ext cx="1179089" cy="276999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-15215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3" name="Google Shape;113;p9"/>
          <p:cNvSpPr txBox="1"/>
          <p:nvPr/>
        </p:nvSpPr>
        <p:spPr>
          <a:xfrm>
            <a:off x="7133601" y="2365337"/>
            <a:ext cx="1179089" cy="276999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-17777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4" name="Google Shape;114;p9"/>
          <p:cNvSpPr txBox="1"/>
          <p:nvPr/>
        </p:nvSpPr>
        <p:spPr>
          <a:xfrm>
            <a:off x="7133601" y="2652335"/>
            <a:ext cx="1179089" cy="276999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-15215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5" name="Google Shape;115;p9"/>
          <p:cNvSpPr txBox="1"/>
          <p:nvPr/>
        </p:nvSpPr>
        <p:spPr>
          <a:xfrm>
            <a:off x="5824687" y="3832074"/>
            <a:ext cx="2252513" cy="461665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-10666" l="0" r="-268" t="-133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