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9B41979-9B85-46C0-B2D9-CD97F9421C5C}">
  <a:tblStyle styleId="{69B41979-9B85-46C0-B2D9-CD97F9421C5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6c911c1c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6c911c1c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400 - 20 = 380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312 - 80 = 232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578 - 90 = 488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6c911c1ca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6c911c1ca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Subtracting Multiples of 10 from 3-Digit Numbers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Worksheet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3210000"/>
            <a:ext cx="16452000" cy="5628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Mrs Brinkworth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484200" y="285650"/>
            <a:ext cx="17890800" cy="16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Part A</a:t>
            </a:r>
            <a:endParaRPr b="1"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Choose a 3 - digit number and  subtract a multiple of 10 until you have used them all</a:t>
            </a:r>
            <a:endParaRPr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Challenge -</a:t>
            </a:r>
            <a:r>
              <a:rPr b="1"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</a:t>
            </a: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ind 2 numbers that when subtracted  =  380, 232, 488 </a:t>
            </a:r>
            <a:endParaRPr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8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90" name="Google Shape;90;p15"/>
          <p:cNvGraphicFramePr/>
          <p:nvPr/>
        </p:nvGraphicFramePr>
        <p:xfrm>
          <a:off x="1120225" y="2851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{69B41979-9B85-46C0-B2D9-CD97F9421C5C}</a:tableStyleId>
              </a:tblPr>
              <a:tblGrid>
                <a:gridCol w="25179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345</a:t>
                      </a:r>
                      <a:endParaRPr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762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199</a:t>
                      </a:r>
                      <a:endParaRPr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762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578</a:t>
                      </a:r>
                      <a:endParaRPr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762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400</a:t>
                      </a:r>
                      <a:endParaRPr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762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609</a:t>
                      </a:r>
                      <a:endParaRPr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762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312</a:t>
                      </a:r>
                      <a:endParaRPr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762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1" name="Google Shape;91;p15"/>
          <p:cNvGraphicFramePr/>
          <p:nvPr/>
        </p:nvGraphicFramePr>
        <p:xfrm>
          <a:off x="6134375" y="2851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{69B41979-9B85-46C0-B2D9-CD97F9421C5C}</a:tableStyleId>
              </a:tblPr>
              <a:tblGrid>
                <a:gridCol w="25179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</a:t>
                      </a:r>
                      <a:endParaRPr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76200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60</a:t>
                      </a:r>
                      <a:endParaRPr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76200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76200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</a:t>
                      </a:r>
                      <a:endParaRPr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76200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90</a:t>
                      </a:r>
                      <a:endParaRPr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76200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80</a:t>
                      </a:r>
                      <a:endParaRPr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76200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8" name="Google Shape;98;p16"/>
          <p:cNvSpPr txBox="1"/>
          <p:nvPr/>
        </p:nvSpPr>
        <p:spPr>
          <a:xfrm>
            <a:off x="335450" y="279550"/>
            <a:ext cx="3090600" cy="17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Part B</a:t>
            </a:r>
            <a:endParaRPr b="1" sz="4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1)</a:t>
            </a:r>
            <a:endParaRPr b="1" sz="4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2)</a:t>
            </a:r>
            <a:endParaRPr b="1" sz="4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9" name="Google Shape;9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3000" y="1635301"/>
            <a:ext cx="10193675" cy="290242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6"/>
          <p:cNvSpPr txBox="1"/>
          <p:nvPr/>
        </p:nvSpPr>
        <p:spPr>
          <a:xfrm>
            <a:off x="1679975" y="6374725"/>
            <a:ext cx="9228300" cy="35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227 - 40 = 287</a:t>
            </a:r>
            <a:endParaRPr b="1" sz="5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Is this correct?</a:t>
            </a:r>
            <a:endParaRPr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do you know?</a:t>
            </a:r>
            <a:endParaRPr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