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showSpecialPlsOnTitleSld="0">
  <p:sldMasterIdLst>
    <p:sldMasterId id="2147483660" r:id="rId4"/>
  </p:sldMasterIdLst>
  <p:notesMasterIdLst>
    <p:notesMasterId r:id="rId5"/>
  </p:notesMasterIdLst>
  <p:sldIdLst>
    <p:sldId id="256" r:id="rId6"/>
    <p:sldId id="257" r:id="rId7"/>
    <p:sldId id="258" r:id="rId8"/>
    <p:sldId id="259" r:id="rId9"/>
    <p:sldId id="260" r:id="rId10"/>
    <p:sldId id="261" r:id="rId11"/>
  </p:sldIdLst>
  <p:sldSz cy="10287000" cx="18288000"/>
  <p:notesSz cx="6858000" cy="9144000"/>
  <p:embeddedFontLst>
    <p:embeddedFont>
      <p:font typeface="Montserrat SemiBold"/>
      <p:regular r:id="rId12"/>
      <p:bold r:id="rId13"/>
      <p:italic r:id="rId14"/>
      <p:boldItalic r:id="rId15"/>
    </p:embeddedFont>
    <p:embeddedFont>
      <p:font typeface="Montserrat"/>
      <p:regular r:id="rId16"/>
      <p:bold r:id="rId17"/>
      <p:italic r:id="rId18"/>
      <p:boldItalic r:id="rId19"/>
    </p:embeddedFont>
    <p:embeddedFont>
      <p:font typeface="Montserrat Medium"/>
      <p:regular r:id="rId20"/>
      <p:bold r:id="rId21"/>
      <p:italic r:id="rId22"/>
      <p:boldItalic r:id="rId23"/>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40BBCE9D-F214-431D-BC2D-5588F5477C75}">
  <a:tblStyle styleId="{40BBCE9D-F214-431D-BC2D-5588F5477C75}" styleName="Table_0">
    <a:wholeTbl>
      <a:tcTxStyle b="off" i="off">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b="off" i="off"/>
    </a:band1H>
    <a:band2H>
      <a:tcTxStyle b="off" i="off"/>
    </a:band2H>
    <a:band1V>
      <a:tcTxStyle b="off" i="off"/>
    </a:band1V>
    <a:band2V>
      <a:tcTxStyle b="off" i="off"/>
    </a:band2V>
    <a:lastCol>
      <a:tcTxStyle b="off" i="off"/>
    </a:lastCol>
    <a:firstCol>
      <a:tcTxStyle b="off" i="off"/>
    </a:firstCol>
    <a:lastRow>
      <a:tcTxStyle b="off" i="off"/>
    </a:lastRow>
    <a:seCell>
      <a:tcTxStyle b="off" i="off"/>
    </a:seCell>
    <a:swCell>
      <a:tcTxStyle b="off" i="off"/>
    </a:swCell>
    <a:firstRow>
      <a:tcTxStyle b="off" i="off"/>
    </a:firstRow>
    <a:neCell>
      <a:tcTxStyle b="off" i="off"/>
    </a:neCell>
    <a:nwCell>
      <a:tcTxStyle b="off" i="off"/>
    </a:nwCell>
  </a:tblStyle>
</a:tblStyleLst>
</file>

<file path=ppt/_rels/presentation.xml.rels><?xml version="1.0" encoding="UTF-8" standalone="yes"?><Relationships xmlns="http://schemas.openxmlformats.org/package/2006/relationships"><Relationship Id="rId20" Type="http://schemas.openxmlformats.org/officeDocument/2006/relationships/font" Target="fonts/MontserratMedium-regular.fntdata"/><Relationship Id="rId11" Type="http://schemas.openxmlformats.org/officeDocument/2006/relationships/slide" Target="slides/slide6.xml"/><Relationship Id="rId22" Type="http://schemas.openxmlformats.org/officeDocument/2006/relationships/font" Target="fonts/MontserratMedium-italic.fntdata"/><Relationship Id="rId10" Type="http://schemas.openxmlformats.org/officeDocument/2006/relationships/slide" Target="slides/slide5.xml"/><Relationship Id="rId21" Type="http://schemas.openxmlformats.org/officeDocument/2006/relationships/font" Target="fonts/MontserratMedium-bold.fntdata"/><Relationship Id="rId13" Type="http://schemas.openxmlformats.org/officeDocument/2006/relationships/font" Target="fonts/MontserratSemiBold-bold.fntdata"/><Relationship Id="rId12" Type="http://schemas.openxmlformats.org/officeDocument/2006/relationships/font" Target="fonts/MontserratSemiBold-regular.fntdata"/><Relationship Id="rId23" Type="http://schemas.openxmlformats.org/officeDocument/2006/relationships/font" Target="fonts/MontserratMedium-boldItalic.fntdata"/><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MontserratSemiBold-boldItalic.fntdata"/><Relationship Id="rId14" Type="http://schemas.openxmlformats.org/officeDocument/2006/relationships/font" Target="fonts/MontserratSemiBold-italic.fntdata"/><Relationship Id="rId17" Type="http://schemas.openxmlformats.org/officeDocument/2006/relationships/font" Target="fonts/Montserrat-bold.fntdata"/><Relationship Id="rId16" Type="http://schemas.openxmlformats.org/officeDocument/2006/relationships/font" Target="fonts/Montserrat-regular.fntdata"/><Relationship Id="rId5" Type="http://schemas.openxmlformats.org/officeDocument/2006/relationships/notesMaster" Target="notesMasters/notesMaster1.xml"/><Relationship Id="rId19" Type="http://schemas.openxmlformats.org/officeDocument/2006/relationships/font" Target="fonts/Montserrat-boldItalic.fntdata"/><Relationship Id="rId6" Type="http://schemas.openxmlformats.org/officeDocument/2006/relationships/slide" Target="slides/slide1.xml"/><Relationship Id="rId18" Type="http://schemas.openxmlformats.org/officeDocument/2006/relationships/font" Target="fonts/Montserrat-italic.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gb21fdc6c01_0_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77" name="Google Shape;77;gb21fdc6c01_0_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3" name="Shape 83"/>
        <p:cNvGrpSpPr/>
        <p:nvPr/>
      </p:nvGrpSpPr>
      <p:grpSpPr>
        <a:xfrm>
          <a:off x="0" y="0"/>
          <a:ext cx="0" cy="0"/>
          <a:chOff x="0" y="0"/>
          <a:chExt cx="0" cy="0"/>
        </a:xfrm>
      </p:grpSpPr>
      <p:sp>
        <p:nvSpPr>
          <p:cNvPr id="84" name="Google Shape;84;p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85" name="Google Shape;85;p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9" name="Shape 89"/>
        <p:cNvGrpSpPr/>
        <p:nvPr/>
      </p:nvGrpSpPr>
      <p:grpSpPr>
        <a:xfrm>
          <a:off x="0" y="0"/>
          <a:ext cx="0" cy="0"/>
          <a:chOff x="0" y="0"/>
          <a:chExt cx="0" cy="0"/>
        </a:xfrm>
      </p:grpSpPr>
      <p:sp>
        <p:nvSpPr>
          <p:cNvPr id="90" name="Google Shape;90;p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91" name="Google Shape;91;p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6" name="Shape 96"/>
        <p:cNvGrpSpPr/>
        <p:nvPr/>
      </p:nvGrpSpPr>
      <p:grpSpPr>
        <a:xfrm>
          <a:off x="0" y="0"/>
          <a:ext cx="0" cy="0"/>
          <a:chOff x="0" y="0"/>
          <a:chExt cx="0" cy="0"/>
        </a:xfrm>
      </p:grpSpPr>
      <p:sp>
        <p:nvSpPr>
          <p:cNvPr id="97" name="Google Shape;97;p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98" name="Google Shape;98;p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3" name="Shape 103"/>
        <p:cNvGrpSpPr/>
        <p:nvPr/>
      </p:nvGrpSpPr>
      <p:grpSpPr>
        <a:xfrm>
          <a:off x="0" y="0"/>
          <a:ext cx="0" cy="0"/>
          <a:chOff x="0" y="0"/>
          <a:chExt cx="0" cy="0"/>
        </a:xfrm>
      </p:grpSpPr>
      <p:sp>
        <p:nvSpPr>
          <p:cNvPr id="104" name="Google Shape;104;p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05" name="Google Shape;105;p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0" name="Shape 110"/>
        <p:cNvGrpSpPr/>
        <p:nvPr/>
      </p:nvGrpSpPr>
      <p:grpSpPr>
        <a:xfrm>
          <a:off x="0" y="0"/>
          <a:ext cx="0" cy="0"/>
          <a:chOff x="0" y="0"/>
          <a:chExt cx="0" cy="0"/>
        </a:xfrm>
      </p:grpSpPr>
      <p:sp>
        <p:nvSpPr>
          <p:cNvPr id="111" name="Google Shape;111;p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12" name="Google Shape;112;p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0" name="Shape 10"/>
        <p:cNvGrpSpPr/>
        <p:nvPr/>
      </p:nvGrpSpPr>
      <p:grpSpPr>
        <a:xfrm>
          <a:off x="0" y="0"/>
          <a:ext cx="0" cy="0"/>
          <a:chOff x="0" y="0"/>
          <a:chExt cx="0" cy="0"/>
        </a:xfrm>
      </p:grpSpPr>
      <p:sp>
        <p:nvSpPr>
          <p:cNvPr id="11" name="Google Shape;11;p2"/>
          <p:cNvSpPr txBox="1"/>
          <p:nvPr>
            <p:ph idx="12" type="sldNum"/>
          </p:nvPr>
        </p:nvSpPr>
        <p:spPr>
          <a:xfrm>
            <a:off x="917941" y="9586650"/>
            <a:ext cx="1440000" cy="360000"/>
          </a:xfrm>
          <a:prstGeom prst="rect">
            <a:avLst/>
          </a:prstGeom>
          <a:noFill/>
          <a:ln>
            <a:noFill/>
          </a:ln>
        </p:spPr>
        <p:txBody>
          <a:bodyPr anchorCtr="0" anchor="t" bIns="0" lIns="0" spcFirstLastPara="1" rIns="0" wrap="square" tIns="0">
            <a:noAutofit/>
          </a:bodyPr>
          <a:lstStyle>
            <a:lvl1pPr indent="0" lvl="0"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1pPr>
            <a:lvl2pPr indent="0" lvl="1"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2pPr>
            <a:lvl3pPr indent="0" lvl="2"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3pPr>
            <a:lvl4pPr indent="0" lvl="3"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4pPr>
            <a:lvl5pPr indent="0" lvl="4"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5pPr>
            <a:lvl6pPr indent="0" lvl="5"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6pPr>
            <a:lvl7pPr indent="0" lvl="6"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7pPr>
            <a:lvl8pPr indent="0" lvl="7"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8pPr>
            <a:lvl9pPr indent="0" lvl="8"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65" name="Shape 65"/>
        <p:cNvGrpSpPr/>
        <p:nvPr/>
      </p:nvGrpSpPr>
      <p:grpSpPr>
        <a:xfrm>
          <a:off x="0" y="0"/>
          <a:ext cx="0" cy="0"/>
          <a:chOff x="0" y="0"/>
          <a:chExt cx="0" cy="0"/>
        </a:xfrm>
      </p:grpSpPr>
      <p:sp>
        <p:nvSpPr>
          <p:cNvPr id="66" name="Google Shape;66;p11"/>
          <p:cNvSpPr txBox="1"/>
          <p:nvPr>
            <p:ph type="title"/>
          </p:nvPr>
        </p:nvSpPr>
        <p:spPr>
          <a:xfrm>
            <a:off x="917950" y="892800"/>
            <a:ext cx="7902000" cy="1627200"/>
          </a:xfrm>
          <a:prstGeom prst="rect">
            <a:avLst/>
          </a:prstGeom>
          <a:noFill/>
          <a:ln>
            <a:noFill/>
          </a:ln>
        </p:spPr>
        <p:txBody>
          <a:bodyPr anchorCtr="0" anchor="t" bIns="0" lIns="0" spcFirstLastPara="1" rIns="0" wrap="square" tIns="0">
            <a:noAutofit/>
          </a:bodyPr>
          <a:lstStyle>
            <a:lvl1pPr lvl="0" algn="l">
              <a:lnSpc>
                <a:spcPct val="115000"/>
              </a:lnSpc>
              <a:spcBef>
                <a:spcPts val="0"/>
              </a:spcBef>
              <a:spcAft>
                <a:spcPts val="0"/>
              </a:spcAft>
              <a:buSzPts val="4400"/>
              <a:buNone/>
              <a:defRPr/>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p:txBody>
      </p:sp>
      <p:sp>
        <p:nvSpPr>
          <p:cNvPr id="67" name="Google Shape;67;p11"/>
          <p:cNvSpPr txBox="1"/>
          <p:nvPr>
            <p:ph idx="1" type="body"/>
          </p:nvPr>
        </p:nvSpPr>
        <p:spPr>
          <a:xfrm>
            <a:off x="917950" y="2876300"/>
            <a:ext cx="7902000" cy="5962200"/>
          </a:xfrm>
          <a:prstGeom prst="rect">
            <a:avLst/>
          </a:prstGeom>
          <a:noFill/>
          <a:ln>
            <a:noFill/>
          </a:ln>
        </p:spPr>
        <p:txBody>
          <a:bodyPr anchorCtr="0" anchor="t" bIns="0" lIns="0" spcFirstLastPara="1" rIns="0" wrap="square" tIns="0">
            <a:noAutofit/>
          </a:bodyPr>
          <a:lstStyle>
            <a:lvl1pPr indent="-431800" lvl="0" marL="457200" algn="l">
              <a:lnSpc>
                <a:spcPct val="130000"/>
              </a:lnSpc>
              <a:spcBef>
                <a:spcPts val="0"/>
              </a:spcBef>
              <a:spcAft>
                <a:spcPts val="0"/>
              </a:spcAft>
              <a:buSzPts val="3200"/>
              <a:buChar char="●"/>
              <a:defRPr/>
            </a:lvl1pPr>
            <a:lvl2pPr indent="-431800" lvl="1" marL="914400" algn="l">
              <a:lnSpc>
                <a:spcPct val="130000"/>
              </a:lnSpc>
              <a:spcBef>
                <a:spcPts val="2000"/>
              </a:spcBef>
              <a:spcAft>
                <a:spcPts val="0"/>
              </a:spcAft>
              <a:buSzPts val="3200"/>
              <a:buChar char="–"/>
              <a:defRPr/>
            </a:lvl2pPr>
            <a:lvl3pPr indent="-406400" lvl="2" marL="1371600" algn="l">
              <a:lnSpc>
                <a:spcPct val="130000"/>
              </a:lnSpc>
              <a:spcBef>
                <a:spcPts val="2000"/>
              </a:spcBef>
              <a:spcAft>
                <a:spcPts val="0"/>
              </a:spcAft>
              <a:buSzPts val="2800"/>
              <a:buChar char="–"/>
              <a:defRPr/>
            </a:lvl3pPr>
            <a:lvl4pPr indent="-406400" lvl="3" marL="1828800" algn="l">
              <a:lnSpc>
                <a:spcPct val="130000"/>
              </a:lnSpc>
              <a:spcBef>
                <a:spcPts val="1600"/>
              </a:spcBef>
              <a:spcAft>
                <a:spcPts val="0"/>
              </a:spcAft>
              <a:buSzPts val="2800"/>
              <a:buChar char="–"/>
              <a:defRPr/>
            </a:lvl4pPr>
            <a:lvl5pPr indent="-406400" lvl="4" marL="2286000" algn="l">
              <a:lnSpc>
                <a:spcPct val="130000"/>
              </a:lnSpc>
              <a:spcBef>
                <a:spcPts val="1600"/>
              </a:spcBef>
              <a:spcAft>
                <a:spcPts val="0"/>
              </a:spcAft>
              <a:buSzPts val="2800"/>
              <a:buChar char="–"/>
              <a:defRPr/>
            </a:lvl5pPr>
            <a:lvl6pPr indent="-406400" lvl="5" marL="2743200" algn="l">
              <a:lnSpc>
                <a:spcPct val="130000"/>
              </a:lnSpc>
              <a:spcBef>
                <a:spcPts val="1200"/>
              </a:spcBef>
              <a:spcAft>
                <a:spcPts val="0"/>
              </a:spcAft>
              <a:buSzPts val="2800"/>
              <a:buChar char="–"/>
              <a:defRPr/>
            </a:lvl6pPr>
            <a:lvl7pPr indent="-406400" lvl="6" marL="3200400" algn="l">
              <a:lnSpc>
                <a:spcPct val="130000"/>
              </a:lnSpc>
              <a:spcBef>
                <a:spcPts val="1200"/>
              </a:spcBef>
              <a:spcAft>
                <a:spcPts val="0"/>
              </a:spcAft>
              <a:buSzPts val="2800"/>
              <a:buChar char="–"/>
              <a:defRPr/>
            </a:lvl7pPr>
            <a:lvl8pPr indent="-406400" lvl="7" marL="3657600" algn="l">
              <a:lnSpc>
                <a:spcPct val="130000"/>
              </a:lnSpc>
              <a:spcBef>
                <a:spcPts val="800"/>
              </a:spcBef>
              <a:spcAft>
                <a:spcPts val="0"/>
              </a:spcAft>
              <a:buSzPts val="2800"/>
              <a:buChar char="–"/>
              <a:defRPr/>
            </a:lvl8pPr>
            <a:lvl9pPr indent="-406400" lvl="8" marL="4114800" algn="l">
              <a:lnSpc>
                <a:spcPct val="130000"/>
              </a:lnSpc>
              <a:spcBef>
                <a:spcPts val="800"/>
              </a:spcBef>
              <a:spcAft>
                <a:spcPts val="400"/>
              </a:spcAft>
              <a:buSzPts val="2800"/>
              <a:buChar char="–"/>
              <a:defRPr/>
            </a:lvl9pPr>
          </a:lstStyle>
          <a:p/>
        </p:txBody>
      </p:sp>
      <p:sp>
        <p:nvSpPr>
          <p:cNvPr id="68" name="Google Shape;68;p11"/>
          <p:cNvSpPr txBox="1"/>
          <p:nvPr>
            <p:ph idx="12" type="sldNum"/>
          </p:nvPr>
        </p:nvSpPr>
        <p:spPr>
          <a:xfrm>
            <a:off x="917941" y="9586650"/>
            <a:ext cx="1440000" cy="360000"/>
          </a:xfrm>
          <a:prstGeom prst="rect">
            <a:avLst/>
          </a:prstGeom>
          <a:noFill/>
          <a:ln>
            <a:noFill/>
          </a:ln>
        </p:spPr>
        <p:txBody>
          <a:bodyPr anchorCtr="0" anchor="t" bIns="0" lIns="0" spcFirstLastPara="1" rIns="0" wrap="square" tIns="0">
            <a:noAutofit/>
          </a:bodyPr>
          <a:lstStyle>
            <a:lvl1pPr indent="0" lvl="0"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1pPr>
            <a:lvl2pPr indent="0" lvl="1"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2pPr>
            <a:lvl3pPr indent="0" lvl="2"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3pPr>
            <a:lvl4pPr indent="0" lvl="3"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4pPr>
            <a:lvl5pPr indent="0" lvl="4"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5pPr>
            <a:lvl6pPr indent="0" lvl="5"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6pPr>
            <a:lvl7pPr indent="0" lvl="6"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7pPr>
            <a:lvl8pPr indent="0" lvl="7"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8pPr>
            <a:lvl9pPr indent="0" lvl="8"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2"/>
        </a:solidFill>
      </p:bgPr>
    </p:bg>
    <p:spTree>
      <p:nvGrpSpPr>
        <p:cNvPr id="69" name="Shape 69"/>
        <p:cNvGrpSpPr/>
        <p:nvPr/>
      </p:nvGrpSpPr>
      <p:grpSpPr>
        <a:xfrm>
          <a:off x="0" y="0"/>
          <a:ext cx="0" cy="0"/>
          <a:chOff x="0" y="0"/>
          <a:chExt cx="0" cy="0"/>
        </a:xfrm>
      </p:grpSpPr>
      <p:sp>
        <p:nvSpPr>
          <p:cNvPr id="70" name="Google Shape;70;p12"/>
          <p:cNvSpPr txBox="1"/>
          <p:nvPr>
            <p:ph type="title"/>
          </p:nvPr>
        </p:nvSpPr>
        <p:spPr>
          <a:xfrm>
            <a:off x="980500" y="2199450"/>
            <a:ext cx="16389600" cy="6882600"/>
          </a:xfrm>
          <a:prstGeom prst="rect">
            <a:avLst/>
          </a:prstGeom>
          <a:noFill/>
          <a:ln>
            <a:noFill/>
          </a:ln>
        </p:spPr>
        <p:txBody>
          <a:bodyPr anchorCtr="0" anchor="t" bIns="0" lIns="0" spcFirstLastPara="1" rIns="0" wrap="square" tIns="0">
            <a:noAutofit/>
          </a:bodyPr>
          <a:lstStyle>
            <a:lvl1pPr lvl="0" algn="l">
              <a:lnSpc>
                <a:spcPct val="115000"/>
              </a:lnSpc>
              <a:spcBef>
                <a:spcPts val="0"/>
              </a:spcBef>
              <a:spcAft>
                <a:spcPts val="0"/>
              </a:spcAft>
              <a:buClr>
                <a:srgbClr val="4B3241"/>
              </a:buClr>
              <a:buSzPts val="7200"/>
              <a:buFont typeface="Montserrat SemiBold"/>
              <a:buNone/>
              <a:defRPr b="0" i="1" sz="7200">
                <a:solidFill>
                  <a:srgbClr val="4B3241"/>
                </a:solidFill>
                <a:latin typeface="Montserrat SemiBold"/>
                <a:ea typeface="Montserrat SemiBold"/>
                <a:cs typeface="Montserrat SemiBold"/>
                <a:sym typeface="Montserrat SemiBold"/>
              </a:defRPr>
            </a:lvl1pPr>
            <a:lvl2pPr lvl="1" algn="l">
              <a:lnSpc>
                <a:spcPct val="100000"/>
              </a:lnSpc>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2pPr>
            <a:lvl3pPr lvl="2" algn="l">
              <a:lnSpc>
                <a:spcPct val="100000"/>
              </a:lnSpc>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3pPr>
            <a:lvl4pPr lvl="3" algn="l">
              <a:lnSpc>
                <a:spcPct val="100000"/>
              </a:lnSpc>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4pPr>
            <a:lvl5pPr lvl="4" algn="l">
              <a:lnSpc>
                <a:spcPct val="100000"/>
              </a:lnSpc>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5pPr>
            <a:lvl6pPr lvl="5" algn="l">
              <a:lnSpc>
                <a:spcPct val="100000"/>
              </a:lnSpc>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6pPr>
            <a:lvl7pPr lvl="6" algn="l">
              <a:lnSpc>
                <a:spcPct val="100000"/>
              </a:lnSpc>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7pPr>
            <a:lvl8pPr lvl="7" algn="l">
              <a:lnSpc>
                <a:spcPct val="100000"/>
              </a:lnSpc>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8pPr>
            <a:lvl9pPr lvl="8" algn="l">
              <a:lnSpc>
                <a:spcPct val="100000"/>
              </a:lnSpc>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9pPr>
          </a:lstStyle>
          <a:p/>
        </p:txBody>
      </p:sp>
      <p:sp>
        <p:nvSpPr>
          <p:cNvPr id="71" name="Google Shape;71;p12"/>
          <p:cNvSpPr txBox="1"/>
          <p:nvPr>
            <p:ph idx="1" type="subTitle"/>
          </p:nvPr>
        </p:nvSpPr>
        <p:spPr>
          <a:xfrm>
            <a:off x="949050" y="7939000"/>
            <a:ext cx="7870800" cy="1908000"/>
          </a:xfrm>
          <a:prstGeom prst="rect">
            <a:avLst/>
          </a:prstGeom>
          <a:noFill/>
          <a:ln>
            <a:noFill/>
          </a:ln>
        </p:spPr>
        <p:txBody>
          <a:bodyPr anchorCtr="0" anchor="b" bIns="0" lIns="0" spcFirstLastPara="1" rIns="0" wrap="square" tIns="0">
            <a:noAutofit/>
          </a:bodyPr>
          <a:lstStyle>
            <a:lvl1pPr lvl="0" algn="l">
              <a:lnSpc>
                <a:spcPct val="140000"/>
              </a:lnSpc>
              <a:spcBef>
                <a:spcPts val="2000"/>
              </a:spcBef>
              <a:spcAft>
                <a:spcPts val="0"/>
              </a:spcAft>
              <a:buSzPts val="3200"/>
              <a:buNone/>
              <a:defRPr sz="2800">
                <a:solidFill>
                  <a:srgbClr val="4B3241"/>
                </a:solidFill>
                <a:latin typeface="Montserrat SemiBold"/>
                <a:ea typeface="Montserrat SemiBold"/>
                <a:cs typeface="Montserrat SemiBold"/>
                <a:sym typeface="Montserrat SemiBold"/>
              </a:defRPr>
            </a:lvl1pPr>
            <a:lvl2pPr lvl="1" algn="l">
              <a:lnSpc>
                <a:spcPct val="130000"/>
              </a:lnSpc>
              <a:spcBef>
                <a:spcPts val="0"/>
              </a:spcBef>
              <a:spcAft>
                <a:spcPts val="0"/>
              </a:spcAft>
              <a:buSzPts val="3200"/>
              <a:buNone/>
              <a:defRPr>
                <a:solidFill>
                  <a:srgbClr val="4B3241"/>
                </a:solidFill>
              </a:defRPr>
            </a:lvl2pPr>
            <a:lvl3pPr lvl="2" algn="l">
              <a:lnSpc>
                <a:spcPct val="130000"/>
              </a:lnSpc>
              <a:spcBef>
                <a:spcPts val="2000"/>
              </a:spcBef>
              <a:spcAft>
                <a:spcPts val="0"/>
              </a:spcAft>
              <a:buSzPts val="2800"/>
              <a:buNone/>
              <a:defRPr>
                <a:solidFill>
                  <a:srgbClr val="4B3241"/>
                </a:solidFill>
              </a:defRPr>
            </a:lvl3pPr>
            <a:lvl4pPr lvl="3" algn="l">
              <a:lnSpc>
                <a:spcPct val="130000"/>
              </a:lnSpc>
              <a:spcBef>
                <a:spcPts val="2000"/>
              </a:spcBef>
              <a:spcAft>
                <a:spcPts val="0"/>
              </a:spcAft>
              <a:buSzPts val="2800"/>
              <a:buNone/>
              <a:defRPr>
                <a:solidFill>
                  <a:srgbClr val="4B3241"/>
                </a:solidFill>
              </a:defRPr>
            </a:lvl4pPr>
            <a:lvl5pPr lvl="4" algn="l">
              <a:lnSpc>
                <a:spcPct val="130000"/>
              </a:lnSpc>
              <a:spcBef>
                <a:spcPts val="2000"/>
              </a:spcBef>
              <a:spcAft>
                <a:spcPts val="0"/>
              </a:spcAft>
              <a:buSzPts val="2800"/>
              <a:buNone/>
              <a:defRPr>
                <a:solidFill>
                  <a:srgbClr val="4B3241"/>
                </a:solidFill>
              </a:defRPr>
            </a:lvl5pPr>
            <a:lvl6pPr lvl="5" algn="l">
              <a:lnSpc>
                <a:spcPct val="130000"/>
              </a:lnSpc>
              <a:spcBef>
                <a:spcPts val="2000"/>
              </a:spcBef>
              <a:spcAft>
                <a:spcPts val="0"/>
              </a:spcAft>
              <a:buSzPts val="2800"/>
              <a:buNone/>
              <a:defRPr>
                <a:solidFill>
                  <a:srgbClr val="4B3241"/>
                </a:solidFill>
              </a:defRPr>
            </a:lvl6pPr>
            <a:lvl7pPr lvl="6" algn="l">
              <a:lnSpc>
                <a:spcPct val="130000"/>
              </a:lnSpc>
              <a:spcBef>
                <a:spcPts val="2000"/>
              </a:spcBef>
              <a:spcAft>
                <a:spcPts val="0"/>
              </a:spcAft>
              <a:buSzPts val="2800"/>
              <a:buNone/>
              <a:defRPr>
                <a:solidFill>
                  <a:srgbClr val="4B3241"/>
                </a:solidFill>
              </a:defRPr>
            </a:lvl7pPr>
            <a:lvl8pPr lvl="7" algn="l">
              <a:lnSpc>
                <a:spcPct val="130000"/>
              </a:lnSpc>
              <a:spcBef>
                <a:spcPts val="2000"/>
              </a:spcBef>
              <a:spcAft>
                <a:spcPts val="0"/>
              </a:spcAft>
              <a:buSzPts val="2800"/>
              <a:buNone/>
              <a:defRPr>
                <a:solidFill>
                  <a:srgbClr val="4B3241"/>
                </a:solidFill>
              </a:defRPr>
            </a:lvl8pPr>
            <a:lvl9pPr lvl="8" algn="l">
              <a:lnSpc>
                <a:spcPct val="130000"/>
              </a:lnSpc>
              <a:spcBef>
                <a:spcPts val="2000"/>
              </a:spcBef>
              <a:spcAft>
                <a:spcPts val="2000"/>
              </a:spcAft>
              <a:buSzPts val="2800"/>
              <a:buNone/>
              <a:defRPr>
                <a:solidFill>
                  <a:srgbClr val="4B3241"/>
                </a:solidFill>
              </a:defRPr>
            </a:lvl9pPr>
          </a:lstStyle>
          <a:p/>
        </p:txBody>
      </p:sp>
      <p:pic>
        <p:nvPicPr>
          <p:cNvPr id="72" name="Google Shape;72;p12"/>
          <p:cNvPicPr preferRelativeResize="0"/>
          <p:nvPr/>
        </p:nvPicPr>
        <p:blipFill rotWithShape="1">
          <a:blip r:embed="rId2">
            <a:alphaModFix/>
          </a:blip>
          <a:srcRect b="0" l="9" r="0" t="0"/>
          <a:stretch/>
        </p:blipFill>
        <p:spPr>
          <a:xfrm>
            <a:off x="17408298" y="9005905"/>
            <a:ext cx="448851" cy="838354"/>
          </a:xfrm>
          <a:prstGeom prst="rect">
            <a:avLst/>
          </a:prstGeom>
          <a:noFill/>
          <a:ln>
            <a:noFill/>
          </a:ln>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73" name="Shape 73"/>
        <p:cNvGrpSpPr/>
        <p:nvPr/>
      </p:nvGrpSpPr>
      <p:grpSpPr>
        <a:xfrm>
          <a:off x="0" y="0"/>
          <a:ext cx="0" cy="0"/>
          <a:chOff x="0" y="0"/>
          <a:chExt cx="0" cy="0"/>
        </a:xfrm>
      </p:grpSpPr>
      <p:sp>
        <p:nvSpPr>
          <p:cNvPr id="74" name="Google Shape;74;p13"/>
          <p:cNvSpPr txBox="1"/>
          <p:nvPr>
            <p:ph idx="1" type="body"/>
          </p:nvPr>
        </p:nvSpPr>
        <p:spPr>
          <a:xfrm>
            <a:off x="936000" y="9252000"/>
            <a:ext cx="7884000" cy="640800"/>
          </a:xfrm>
          <a:prstGeom prst="rect">
            <a:avLst/>
          </a:prstGeom>
          <a:noFill/>
          <a:ln>
            <a:noFill/>
          </a:ln>
        </p:spPr>
        <p:txBody>
          <a:bodyPr anchorCtr="0" anchor="b" bIns="0" lIns="0" spcFirstLastPara="1" rIns="0" wrap="square" tIns="0">
            <a:noAutofit/>
          </a:bodyPr>
          <a:lstStyle>
            <a:lvl1pPr indent="-228600" lvl="0" marL="457200" algn="l">
              <a:lnSpc>
                <a:spcPct val="130000"/>
              </a:lnSpc>
              <a:spcBef>
                <a:spcPts val="0"/>
              </a:spcBef>
              <a:spcAft>
                <a:spcPts val="0"/>
              </a:spcAft>
              <a:buSzPts val="1600"/>
              <a:buNone/>
              <a:defRPr sz="1600"/>
            </a:lvl1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slide with three elements">
  <p:cSld name="TITLE_ONLY_1">
    <p:spTree>
      <p:nvGrpSpPr>
        <p:cNvPr id="12" name="Shape 12"/>
        <p:cNvGrpSpPr/>
        <p:nvPr/>
      </p:nvGrpSpPr>
      <p:grpSpPr>
        <a:xfrm>
          <a:off x="0" y="0"/>
          <a:ext cx="0" cy="0"/>
          <a:chOff x="0" y="0"/>
          <a:chExt cx="0" cy="0"/>
        </a:xfrm>
      </p:grpSpPr>
      <p:sp>
        <p:nvSpPr>
          <p:cNvPr id="13" name="Google Shape;13;p3"/>
          <p:cNvSpPr txBox="1"/>
          <p:nvPr>
            <p:ph type="title"/>
          </p:nvPr>
        </p:nvSpPr>
        <p:spPr>
          <a:xfrm>
            <a:off x="917950" y="890050"/>
            <a:ext cx="13201200" cy="1629000"/>
          </a:xfrm>
          <a:prstGeom prst="rect">
            <a:avLst/>
          </a:prstGeom>
          <a:noFill/>
          <a:ln>
            <a:noFill/>
          </a:ln>
        </p:spPr>
        <p:txBody>
          <a:bodyPr anchorCtr="0" anchor="t" bIns="0" lIns="0" spcFirstLastPara="1" rIns="0" wrap="square" tIns="0">
            <a:noAutofit/>
          </a:bodyPr>
          <a:lstStyle>
            <a:lvl1pPr lvl="0" algn="l">
              <a:lnSpc>
                <a:spcPct val="115000"/>
              </a:lnSpc>
              <a:spcBef>
                <a:spcPts val="0"/>
              </a:spcBef>
              <a:spcAft>
                <a:spcPts val="0"/>
              </a:spcAft>
              <a:buClr>
                <a:srgbClr val="4B3241"/>
              </a:buClr>
              <a:buSzPts val="4400"/>
              <a:buNone/>
              <a:defRPr>
                <a:solidFill>
                  <a:srgbClr val="4B3241"/>
                </a:solidFill>
              </a:defRPr>
            </a:lvl1pPr>
            <a:lvl2pPr lvl="1" algn="l">
              <a:lnSpc>
                <a:spcPct val="100000"/>
              </a:lnSpc>
              <a:spcBef>
                <a:spcPts val="0"/>
              </a:spcBef>
              <a:spcAft>
                <a:spcPts val="0"/>
              </a:spcAft>
              <a:buSzPts val="5600"/>
              <a:buNone/>
              <a:defRPr/>
            </a:lvl2pPr>
            <a:lvl3pPr lvl="2" algn="l">
              <a:lnSpc>
                <a:spcPct val="100000"/>
              </a:lnSpc>
              <a:spcBef>
                <a:spcPts val="0"/>
              </a:spcBef>
              <a:spcAft>
                <a:spcPts val="0"/>
              </a:spcAft>
              <a:buSzPts val="5600"/>
              <a:buNone/>
              <a:defRPr/>
            </a:lvl3pPr>
            <a:lvl4pPr lvl="3" algn="l">
              <a:lnSpc>
                <a:spcPct val="100000"/>
              </a:lnSpc>
              <a:spcBef>
                <a:spcPts val="0"/>
              </a:spcBef>
              <a:spcAft>
                <a:spcPts val="0"/>
              </a:spcAft>
              <a:buSzPts val="5600"/>
              <a:buNone/>
              <a:defRPr/>
            </a:lvl4pPr>
            <a:lvl5pPr lvl="4" algn="l">
              <a:lnSpc>
                <a:spcPct val="100000"/>
              </a:lnSpc>
              <a:spcBef>
                <a:spcPts val="0"/>
              </a:spcBef>
              <a:spcAft>
                <a:spcPts val="0"/>
              </a:spcAft>
              <a:buSzPts val="5600"/>
              <a:buNone/>
              <a:defRPr/>
            </a:lvl5pPr>
            <a:lvl6pPr lvl="5" algn="l">
              <a:lnSpc>
                <a:spcPct val="100000"/>
              </a:lnSpc>
              <a:spcBef>
                <a:spcPts val="0"/>
              </a:spcBef>
              <a:spcAft>
                <a:spcPts val="0"/>
              </a:spcAft>
              <a:buSzPts val="5600"/>
              <a:buNone/>
              <a:defRPr/>
            </a:lvl6pPr>
            <a:lvl7pPr lvl="6" algn="l">
              <a:lnSpc>
                <a:spcPct val="100000"/>
              </a:lnSpc>
              <a:spcBef>
                <a:spcPts val="0"/>
              </a:spcBef>
              <a:spcAft>
                <a:spcPts val="0"/>
              </a:spcAft>
              <a:buSzPts val="5600"/>
              <a:buNone/>
              <a:defRPr/>
            </a:lvl7pPr>
            <a:lvl8pPr lvl="7" algn="l">
              <a:lnSpc>
                <a:spcPct val="100000"/>
              </a:lnSpc>
              <a:spcBef>
                <a:spcPts val="0"/>
              </a:spcBef>
              <a:spcAft>
                <a:spcPts val="0"/>
              </a:spcAft>
              <a:buSzPts val="5600"/>
              <a:buNone/>
              <a:defRPr/>
            </a:lvl8pPr>
            <a:lvl9pPr lvl="8" algn="l">
              <a:lnSpc>
                <a:spcPct val="100000"/>
              </a:lnSpc>
              <a:spcBef>
                <a:spcPts val="0"/>
              </a:spcBef>
              <a:spcAft>
                <a:spcPts val="0"/>
              </a:spcAft>
              <a:buSzPts val="5600"/>
              <a:buNone/>
              <a:defRPr/>
            </a:lvl9pPr>
          </a:lstStyle>
          <a:p/>
        </p:txBody>
      </p:sp>
      <p:sp>
        <p:nvSpPr>
          <p:cNvPr id="14" name="Google Shape;14;p3"/>
          <p:cNvSpPr txBox="1"/>
          <p:nvPr>
            <p:ph idx="12" type="sldNum"/>
          </p:nvPr>
        </p:nvSpPr>
        <p:spPr>
          <a:xfrm>
            <a:off x="917941" y="9586650"/>
            <a:ext cx="1440000" cy="360000"/>
          </a:xfrm>
          <a:prstGeom prst="rect">
            <a:avLst/>
          </a:prstGeom>
          <a:noFill/>
          <a:ln>
            <a:noFill/>
          </a:ln>
        </p:spPr>
        <p:txBody>
          <a:bodyPr anchorCtr="0" anchor="t" bIns="0" lIns="0" spcFirstLastPara="1" rIns="0" wrap="square" tIns="0">
            <a:noAutofit/>
          </a:bodyPr>
          <a:lstStyle>
            <a:lvl1pPr indent="0" lvl="0"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1pPr>
            <a:lvl2pPr indent="0" lvl="1"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2pPr>
            <a:lvl3pPr indent="0" lvl="2"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3pPr>
            <a:lvl4pPr indent="0" lvl="3"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4pPr>
            <a:lvl5pPr indent="0" lvl="4"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5pPr>
            <a:lvl6pPr indent="0" lvl="5"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6pPr>
            <a:lvl7pPr indent="0" lvl="6"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7pPr>
            <a:lvl8pPr indent="0" lvl="7"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8pPr>
            <a:lvl9pPr indent="0" lvl="8"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15" name="Google Shape;15;p3"/>
          <p:cNvSpPr txBox="1"/>
          <p:nvPr>
            <p:ph idx="1" type="subTitle"/>
          </p:nvPr>
        </p:nvSpPr>
        <p:spPr>
          <a:xfrm>
            <a:off x="917950" y="3764250"/>
            <a:ext cx="5170800" cy="906600"/>
          </a:xfrm>
          <a:prstGeom prst="rect">
            <a:avLst/>
          </a:prstGeom>
          <a:solidFill>
            <a:schemeClr val="accent1"/>
          </a:solidFill>
          <a:ln>
            <a:noFill/>
          </a:ln>
        </p:spPr>
        <p:txBody>
          <a:bodyPr anchorCtr="0" anchor="t" bIns="182850" lIns="182850" spcFirstLastPara="1" rIns="182850" wrap="square" tIns="180000">
            <a:noAutofit/>
          </a:bodyPr>
          <a:lstStyle>
            <a:lvl1pPr lvl="0" algn="l">
              <a:lnSpc>
                <a:spcPct val="130000"/>
              </a:lnSpc>
              <a:spcBef>
                <a:spcPts val="0"/>
              </a:spcBef>
              <a:spcAft>
                <a:spcPts val="0"/>
              </a:spcAft>
              <a:buSzPts val="3200"/>
              <a:buNone/>
              <a:defRPr b="1">
                <a:solidFill>
                  <a:schemeClr val="lt1"/>
                </a:solidFill>
              </a:defRPr>
            </a:lvl1pPr>
            <a:lvl2pPr lvl="1" algn="l">
              <a:lnSpc>
                <a:spcPct val="130000"/>
              </a:lnSpc>
              <a:spcBef>
                <a:spcPts val="0"/>
              </a:spcBef>
              <a:spcAft>
                <a:spcPts val="0"/>
              </a:spcAft>
              <a:buSzPts val="3200"/>
              <a:buNone/>
              <a:defRPr/>
            </a:lvl2pPr>
            <a:lvl3pPr lvl="2" algn="l">
              <a:lnSpc>
                <a:spcPct val="130000"/>
              </a:lnSpc>
              <a:spcBef>
                <a:spcPts val="0"/>
              </a:spcBef>
              <a:spcAft>
                <a:spcPts val="0"/>
              </a:spcAft>
              <a:buSzPts val="2800"/>
              <a:buNone/>
              <a:defRPr/>
            </a:lvl3pPr>
            <a:lvl4pPr lvl="3" algn="l">
              <a:lnSpc>
                <a:spcPct val="130000"/>
              </a:lnSpc>
              <a:spcBef>
                <a:spcPts val="0"/>
              </a:spcBef>
              <a:spcAft>
                <a:spcPts val="0"/>
              </a:spcAft>
              <a:buSzPts val="2800"/>
              <a:buNone/>
              <a:defRPr/>
            </a:lvl4pPr>
            <a:lvl5pPr lvl="4" algn="l">
              <a:lnSpc>
                <a:spcPct val="130000"/>
              </a:lnSpc>
              <a:spcBef>
                <a:spcPts val="0"/>
              </a:spcBef>
              <a:spcAft>
                <a:spcPts val="0"/>
              </a:spcAft>
              <a:buSzPts val="2800"/>
              <a:buNone/>
              <a:defRPr/>
            </a:lvl5pPr>
            <a:lvl6pPr lvl="5" algn="l">
              <a:lnSpc>
                <a:spcPct val="130000"/>
              </a:lnSpc>
              <a:spcBef>
                <a:spcPts val="0"/>
              </a:spcBef>
              <a:spcAft>
                <a:spcPts val="0"/>
              </a:spcAft>
              <a:buSzPts val="2800"/>
              <a:buNone/>
              <a:defRPr/>
            </a:lvl6pPr>
            <a:lvl7pPr lvl="6" algn="l">
              <a:lnSpc>
                <a:spcPct val="130000"/>
              </a:lnSpc>
              <a:spcBef>
                <a:spcPts val="0"/>
              </a:spcBef>
              <a:spcAft>
                <a:spcPts val="0"/>
              </a:spcAft>
              <a:buSzPts val="2800"/>
              <a:buNone/>
              <a:defRPr/>
            </a:lvl7pPr>
            <a:lvl8pPr lvl="7" algn="l">
              <a:lnSpc>
                <a:spcPct val="130000"/>
              </a:lnSpc>
              <a:spcBef>
                <a:spcPts val="0"/>
              </a:spcBef>
              <a:spcAft>
                <a:spcPts val="0"/>
              </a:spcAft>
              <a:buSzPts val="2800"/>
              <a:buNone/>
              <a:defRPr/>
            </a:lvl8pPr>
            <a:lvl9pPr lvl="8" algn="l">
              <a:lnSpc>
                <a:spcPct val="130000"/>
              </a:lnSpc>
              <a:spcBef>
                <a:spcPts val="0"/>
              </a:spcBef>
              <a:spcAft>
                <a:spcPts val="0"/>
              </a:spcAft>
              <a:buSzPts val="2800"/>
              <a:buNone/>
              <a:defRPr/>
            </a:lvl9pPr>
          </a:lstStyle>
          <a:p/>
        </p:txBody>
      </p:sp>
      <p:sp>
        <p:nvSpPr>
          <p:cNvPr id="16" name="Google Shape;16;p3"/>
          <p:cNvSpPr txBox="1"/>
          <p:nvPr>
            <p:ph idx="2" type="body"/>
          </p:nvPr>
        </p:nvSpPr>
        <p:spPr>
          <a:xfrm>
            <a:off x="917950" y="4985250"/>
            <a:ext cx="5170800" cy="3853200"/>
          </a:xfrm>
          <a:prstGeom prst="rect">
            <a:avLst/>
          </a:prstGeom>
          <a:noFill/>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algn="l">
              <a:lnSpc>
                <a:spcPct val="115000"/>
              </a:lnSpc>
              <a:spcBef>
                <a:spcPts val="0"/>
              </a:spcBef>
              <a:spcAft>
                <a:spcPts val="0"/>
              </a:spcAft>
              <a:buSzPts val="2800"/>
              <a:buChar char="●"/>
              <a:defRPr sz="2800"/>
            </a:lvl1pPr>
            <a:lvl2pPr indent="-406400" lvl="1" marL="914400" algn="l">
              <a:lnSpc>
                <a:spcPct val="115000"/>
              </a:lnSpc>
              <a:spcBef>
                <a:spcPts val="1200"/>
              </a:spcBef>
              <a:spcAft>
                <a:spcPts val="0"/>
              </a:spcAft>
              <a:buSzPts val="2800"/>
              <a:buChar char="–"/>
              <a:defRPr sz="2800"/>
            </a:lvl2pPr>
            <a:lvl3pPr indent="-406400" lvl="2" marL="1371600" algn="l">
              <a:lnSpc>
                <a:spcPct val="115000"/>
              </a:lnSpc>
              <a:spcBef>
                <a:spcPts val="1200"/>
              </a:spcBef>
              <a:spcAft>
                <a:spcPts val="0"/>
              </a:spcAft>
              <a:buSzPts val="2800"/>
              <a:buChar char="–"/>
              <a:defRPr/>
            </a:lvl3pPr>
            <a:lvl4pPr indent="-406400" lvl="3" marL="1828800" algn="l">
              <a:lnSpc>
                <a:spcPct val="115000"/>
              </a:lnSpc>
              <a:spcBef>
                <a:spcPts val="1200"/>
              </a:spcBef>
              <a:spcAft>
                <a:spcPts val="0"/>
              </a:spcAft>
              <a:buSzPts val="2800"/>
              <a:buChar char="–"/>
              <a:defRPr/>
            </a:lvl4pPr>
            <a:lvl5pPr indent="-406400" lvl="4" marL="2286000" algn="l">
              <a:lnSpc>
                <a:spcPct val="115000"/>
              </a:lnSpc>
              <a:spcBef>
                <a:spcPts val="1200"/>
              </a:spcBef>
              <a:spcAft>
                <a:spcPts val="0"/>
              </a:spcAft>
              <a:buSzPts val="2800"/>
              <a:buChar char="–"/>
              <a:defRPr/>
            </a:lvl5pPr>
            <a:lvl6pPr indent="-406400" lvl="5" marL="2743200" algn="l">
              <a:lnSpc>
                <a:spcPct val="115000"/>
              </a:lnSpc>
              <a:spcBef>
                <a:spcPts val="1200"/>
              </a:spcBef>
              <a:spcAft>
                <a:spcPts val="0"/>
              </a:spcAft>
              <a:buSzPts val="2800"/>
              <a:buChar char="–"/>
              <a:defRPr/>
            </a:lvl6pPr>
            <a:lvl7pPr indent="-406400" lvl="6" marL="3200400" algn="l">
              <a:lnSpc>
                <a:spcPct val="115000"/>
              </a:lnSpc>
              <a:spcBef>
                <a:spcPts val="1200"/>
              </a:spcBef>
              <a:spcAft>
                <a:spcPts val="0"/>
              </a:spcAft>
              <a:buSzPts val="2800"/>
              <a:buChar char="–"/>
              <a:defRPr/>
            </a:lvl7pPr>
            <a:lvl8pPr indent="-406400" lvl="7" marL="3657600" algn="l">
              <a:lnSpc>
                <a:spcPct val="115000"/>
              </a:lnSpc>
              <a:spcBef>
                <a:spcPts val="1200"/>
              </a:spcBef>
              <a:spcAft>
                <a:spcPts val="0"/>
              </a:spcAft>
              <a:buSzPts val="2800"/>
              <a:buChar char="–"/>
              <a:defRPr/>
            </a:lvl8pPr>
            <a:lvl9pPr indent="-406400" lvl="8" marL="4114800" algn="l">
              <a:lnSpc>
                <a:spcPct val="115000"/>
              </a:lnSpc>
              <a:spcBef>
                <a:spcPts val="1200"/>
              </a:spcBef>
              <a:spcAft>
                <a:spcPts val="1200"/>
              </a:spcAft>
              <a:buSzPts val="2800"/>
              <a:buChar char="–"/>
              <a:defRPr/>
            </a:lvl9pPr>
          </a:lstStyle>
          <a:p/>
        </p:txBody>
      </p:sp>
      <p:sp>
        <p:nvSpPr>
          <p:cNvPr id="17" name="Google Shape;17;p3"/>
          <p:cNvSpPr txBox="1"/>
          <p:nvPr>
            <p:ph idx="3" type="subTitle"/>
          </p:nvPr>
        </p:nvSpPr>
        <p:spPr>
          <a:xfrm>
            <a:off x="6558600" y="3764250"/>
            <a:ext cx="5170800" cy="906600"/>
          </a:xfrm>
          <a:prstGeom prst="rect">
            <a:avLst/>
          </a:prstGeom>
          <a:solidFill>
            <a:schemeClr val="accent1"/>
          </a:solidFill>
          <a:ln>
            <a:noFill/>
          </a:ln>
        </p:spPr>
        <p:txBody>
          <a:bodyPr anchorCtr="0" anchor="t" bIns="182850" lIns="182850" spcFirstLastPara="1" rIns="182850" wrap="square" tIns="180000">
            <a:noAutofit/>
          </a:bodyPr>
          <a:lstStyle>
            <a:lvl1pPr lvl="0" algn="l">
              <a:lnSpc>
                <a:spcPct val="130000"/>
              </a:lnSpc>
              <a:spcBef>
                <a:spcPts val="0"/>
              </a:spcBef>
              <a:spcAft>
                <a:spcPts val="0"/>
              </a:spcAft>
              <a:buSzPts val="3200"/>
              <a:buNone/>
              <a:defRPr b="1">
                <a:solidFill>
                  <a:schemeClr val="lt1"/>
                </a:solidFill>
              </a:defRPr>
            </a:lvl1pPr>
            <a:lvl2pPr lvl="1" algn="l">
              <a:lnSpc>
                <a:spcPct val="130000"/>
              </a:lnSpc>
              <a:spcBef>
                <a:spcPts val="0"/>
              </a:spcBef>
              <a:spcAft>
                <a:spcPts val="0"/>
              </a:spcAft>
              <a:buSzPts val="3200"/>
              <a:buNone/>
              <a:defRPr/>
            </a:lvl2pPr>
            <a:lvl3pPr lvl="2" algn="l">
              <a:lnSpc>
                <a:spcPct val="130000"/>
              </a:lnSpc>
              <a:spcBef>
                <a:spcPts val="0"/>
              </a:spcBef>
              <a:spcAft>
                <a:spcPts val="0"/>
              </a:spcAft>
              <a:buSzPts val="2800"/>
              <a:buNone/>
              <a:defRPr/>
            </a:lvl3pPr>
            <a:lvl4pPr lvl="3" algn="l">
              <a:lnSpc>
                <a:spcPct val="130000"/>
              </a:lnSpc>
              <a:spcBef>
                <a:spcPts val="0"/>
              </a:spcBef>
              <a:spcAft>
                <a:spcPts val="0"/>
              </a:spcAft>
              <a:buSzPts val="2800"/>
              <a:buNone/>
              <a:defRPr/>
            </a:lvl4pPr>
            <a:lvl5pPr lvl="4" algn="l">
              <a:lnSpc>
                <a:spcPct val="130000"/>
              </a:lnSpc>
              <a:spcBef>
                <a:spcPts val="0"/>
              </a:spcBef>
              <a:spcAft>
                <a:spcPts val="0"/>
              </a:spcAft>
              <a:buSzPts val="2800"/>
              <a:buNone/>
              <a:defRPr/>
            </a:lvl5pPr>
            <a:lvl6pPr lvl="5" algn="l">
              <a:lnSpc>
                <a:spcPct val="130000"/>
              </a:lnSpc>
              <a:spcBef>
                <a:spcPts val="0"/>
              </a:spcBef>
              <a:spcAft>
                <a:spcPts val="0"/>
              </a:spcAft>
              <a:buSzPts val="2800"/>
              <a:buNone/>
              <a:defRPr/>
            </a:lvl6pPr>
            <a:lvl7pPr lvl="6" algn="l">
              <a:lnSpc>
                <a:spcPct val="130000"/>
              </a:lnSpc>
              <a:spcBef>
                <a:spcPts val="0"/>
              </a:spcBef>
              <a:spcAft>
                <a:spcPts val="0"/>
              </a:spcAft>
              <a:buSzPts val="2800"/>
              <a:buNone/>
              <a:defRPr/>
            </a:lvl7pPr>
            <a:lvl8pPr lvl="7" algn="l">
              <a:lnSpc>
                <a:spcPct val="130000"/>
              </a:lnSpc>
              <a:spcBef>
                <a:spcPts val="0"/>
              </a:spcBef>
              <a:spcAft>
                <a:spcPts val="0"/>
              </a:spcAft>
              <a:buSzPts val="2800"/>
              <a:buNone/>
              <a:defRPr/>
            </a:lvl8pPr>
            <a:lvl9pPr lvl="8" algn="l">
              <a:lnSpc>
                <a:spcPct val="130000"/>
              </a:lnSpc>
              <a:spcBef>
                <a:spcPts val="0"/>
              </a:spcBef>
              <a:spcAft>
                <a:spcPts val="0"/>
              </a:spcAft>
              <a:buSzPts val="2800"/>
              <a:buNone/>
              <a:defRPr/>
            </a:lvl9pPr>
          </a:lstStyle>
          <a:p/>
        </p:txBody>
      </p:sp>
      <p:sp>
        <p:nvSpPr>
          <p:cNvPr id="18" name="Google Shape;18;p3"/>
          <p:cNvSpPr txBox="1"/>
          <p:nvPr>
            <p:ph idx="4" type="body"/>
          </p:nvPr>
        </p:nvSpPr>
        <p:spPr>
          <a:xfrm>
            <a:off x="6558600" y="4985250"/>
            <a:ext cx="5170800" cy="3853200"/>
          </a:xfrm>
          <a:prstGeom prst="rect">
            <a:avLst/>
          </a:prstGeom>
          <a:noFill/>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algn="l">
              <a:lnSpc>
                <a:spcPct val="115000"/>
              </a:lnSpc>
              <a:spcBef>
                <a:spcPts val="0"/>
              </a:spcBef>
              <a:spcAft>
                <a:spcPts val="0"/>
              </a:spcAft>
              <a:buSzPts val="2800"/>
              <a:buChar char="●"/>
              <a:defRPr sz="2800"/>
            </a:lvl1pPr>
            <a:lvl2pPr indent="-406400" lvl="1" marL="914400" algn="l">
              <a:lnSpc>
                <a:spcPct val="115000"/>
              </a:lnSpc>
              <a:spcBef>
                <a:spcPts val="1200"/>
              </a:spcBef>
              <a:spcAft>
                <a:spcPts val="0"/>
              </a:spcAft>
              <a:buSzPts val="2800"/>
              <a:buChar char="–"/>
              <a:defRPr sz="2800"/>
            </a:lvl2pPr>
            <a:lvl3pPr indent="-406400" lvl="2" marL="1371600" algn="l">
              <a:lnSpc>
                <a:spcPct val="115000"/>
              </a:lnSpc>
              <a:spcBef>
                <a:spcPts val="1200"/>
              </a:spcBef>
              <a:spcAft>
                <a:spcPts val="0"/>
              </a:spcAft>
              <a:buSzPts val="2800"/>
              <a:buChar char="–"/>
              <a:defRPr/>
            </a:lvl3pPr>
            <a:lvl4pPr indent="-406400" lvl="3" marL="1828800" algn="l">
              <a:lnSpc>
                <a:spcPct val="115000"/>
              </a:lnSpc>
              <a:spcBef>
                <a:spcPts val="1200"/>
              </a:spcBef>
              <a:spcAft>
                <a:spcPts val="0"/>
              </a:spcAft>
              <a:buSzPts val="2800"/>
              <a:buChar char="–"/>
              <a:defRPr/>
            </a:lvl4pPr>
            <a:lvl5pPr indent="-406400" lvl="4" marL="2286000" algn="l">
              <a:lnSpc>
                <a:spcPct val="115000"/>
              </a:lnSpc>
              <a:spcBef>
                <a:spcPts val="1200"/>
              </a:spcBef>
              <a:spcAft>
                <a:spcPts val="0"/>
              </a:spcAft>
              <a:buSzPts val="2800"/>
              <a:buChar char="–"/>
              <a:defRPr/>
            </a:lvl5pPr>
            <a:lvl6pPr indent="-406400" lvl="5" marL="2743200" algn="l">
              <a:lnSpc>
                <a:spcPct val="115000"/>
              </a:lnSpc>
              <a:spcBef>
                <a:spcPts val="1200"/>
              </a:spcBef>
              <a:spcAft>
                <a:spcPts val="0"/>
              </a:spcAft>
              <a:buSzPts val="2800"/>
              <a:buChar char="–"/>
              <a:defRPr/>
            </a:lvl6pPr>
            <a:lvl7pPr indent="-406400" lvl="6" marL="3200400" algn="l">
              <a:lnSpc>
                <a:spcPct val="115000"/>
              </a:lnSpc>
              <a:spcBef>
                <a:spcPts val="1200"/>
              </a:spcBef>
              <a:spcAft>
                <a:spcPts val="0"/>
              </a:spcAft>
              <a:buSzPts val="2800"/>
              <a:buChar char="–"/>
              <a:defRPr/>
            </a:lvl7pPr>
            <a:lvl8pPr indent="-406400" lvl="7" marL="3657600" algn="l">
              <a:lnSpc>
                <a:spcPct val="115000"/>
              </a:lnSpc>
              <a:spcBef>
                <a:spcPts val="1200"/>
              </a:spcBef>
              <a:spcAft>
                <a:spcPts val="0"/>
              </a:spcAft>
              <a:buSzPts val="2800"/>
              <a:buChar char="–"/>
              <a:defRPr/>
            </a:lvl8pPr>
            <a:lvl9pPr indent="-406400" lvl="8" marL="4114800" algn="l">
              <a:lnSpc>
                <a:spcPct val="115000"/>
              </a:lnSpc>
              <a:spcBef>
                <a:spcPts val="1200"/>
              </a:spcBef>
              <a:spcAft>
                <a:spcPts val="1200"/>
              </a:spcAft>
              <a:buSzPts val="2800"/>
              <a:buChar char="–"/>
              <a:defRPr/>
            </a:lvl9pPr>
          </a:lstStyle>
          <a:p/>
        </p:txBody>
      </p:sp>
      <p:sp>
        <p:nvSpPr>
          <p:cNvPr id="19" name="Google Shape;19;p3"/>
          <p:cNvSpPr txBox="1"/>
          <p:nvPr>
            <p:ph idx="5" type="subTitle"/>
          </p:nvPr>
        </p:nvSpPr>
        <p:spPr>
          <a:xfrm>
            <a:off x="12199250" y="3764250"/>
            <a:ext cx="5170800" cy="906600"/>
          </a:xfrm>
          <a:prstGeom prst="rect">
            <a:avLst/>
          </a:prstGeom>
          <a:solidFill>
            <a:schemeClr val="accent1"/>
          </a:solidFill>
          <a:ln>
            <a:noFill/>
          </a:ln>
        </p:spPr>
        <p:txBody>
          <a:bodyPr anchorCtr="0" anchor="t" bIns="182850" lIns="182850" spcFirstLastPara="1" rIns="182850" wrap="square" tIns="180000">
            <a:noAutofit/>
          </a:bodyPr>
          <a:lstStyle>
            <a:lvl1pPr lvl="0" algn="l">
              <a:lnSpc>
                <a:spcPct val="130000"/>
              </a:lnSpc>
              <a:spcBef>
                <a:spcPts val="0"/>
              </a:spcBef>
              <a:spcAft>
                <a:spcPts val="0"/>
              </a:spcAft>
              <a:buSzPts val="3200"/>
              <a:buNone/>
              <a:defRPr b="1">
                <a:solidFill>
                  <a:schemeClr val="lt1"/>
                </a:solidFill>
              </a:defRPr>
            </a:lvl1pPr>
            <a:lvl2pPr lvl="1" algn="l">
              <a:lnSpc>
                <a:spcPct val="130000"/>
              </a:lnSpc>
              <a:spcBef>
                <a:spcPts val="0"/>
              </a:spcBef>
              <a:spcAft>
                <a:spcPts val="0"/>
              </a:spcAft>
              <a:buSzPts val="3200"/>
              <a:buNone/>
              <a:defRPr/>
            </a:lvl2pPr>
            <a:lvl3pPr lvl="2" algn="l">
              <a:lnSpc>
                <a:spcPct val="130000"/>
              </a:lnSpc>
              <a:spcBef>
                <a:spcPts val="0"/>
              </a:spcBef>
              <a:spcAft>
                <a:spcPts val="0"/>
              </a:spcAft>
              <a:buSzPts val="2800"/>
              <a:buNone/>
              <a:defRPr/>
            </a:lvl3pPr>
            <a:lvl4pPr lvl="3" algn="l">
              <a:lnSpc>
                <a:spcPct val="130000"/>
              </a:lnSpc>
              <a:spcBef>
                <a:spcPts val="0"/>
              </a:spcBef>
              <a:spcAft>
                <a:spcPts val="0"/>
              </a:spcAft>
              <a:buSzPts val="2800"/>
              <a:buNone/>
              <a:defRPr/>
            </a:lvl4pPr>
            <a:lvl5pPr lvl="4" algn="l">
              <a:lnSpc>
                <a:spcPct val="130000"/>
              </a:lnSpc>
              <a:spcBef>
                <a:spcPts val="0"/>
              </a:spcBef>
              <a:spcAft>
                <a:spcPts val="0"/>
              </a:spcAft>
              <a:buSzPts val="2800"/>
              <a:buNone/>
              <a:defRPr/>
            </a:lvl5pPr>
            <a:lvl6pPr lvl="5" algn="l">
              <a:lnSpc>
                <a:spcPct val="130000"/>
              </a:lnSpc>
              <a:spcBef>
                <a:spcPts val="0"/>
              </a:spcBef>
              <a:spcAft>
                <a:spcPts val="0"/>
              </a:spcAft>
              <a:buSzPts val="2800"/>
              <a:buNone/>
              <a:defRPr/>
            </a:lvl6pPr>
            <a:lvl7pPr lvl="6" algn="l">
              <a:lnSpc>
                <a:spcPct val="130000"/>
              </a:lnSpc>
              <a:spcBef>
                <a:spcPts val="0"/>
              </a:spcBef>
              <a:spcAft>
                <a:spcPts val="0"/>
              </a:spcAft>
              <a:buSzPts val="2800"/>
              <a:buNone/>
              <a:defRPr/>
            </a:lvl7pPr>
            <a:lvl8pPr lvl="7" algn="l">
              <a:lnSpc>
                <a:spcPct val="130000"/>
              </a:lnSpc>
              <a:spcBef>
                <a:spcPts val="0"/>
              </a:spcBef>
              <a:spcAft>
                <a:spcPts val="0"/>
              </a:spcAft>
              <a:buSzPts val="2800"/>
              <a:buNone/>
              <a:defRPr/>
            </a:lvl8pPr>
            <a:lvl9pPr lvl="8" algn="l">
              <a:lnSpc>
                <a:spcPct val="130000"/>
              </a:lnSpc>
              <a:spcBef>
                <a:spcPts val="0"/>
              </a:spcBef>
              <a:spcAft>
                <a:spcPts val="0"/>
              </a:spcAft>
              <a:buSzPts val="2800"/>
              <a:buNone/>
              <a:defRPr/>
            </a:lvl9pPr>
          </a:lstStyle>
          <a:p/>
        </p:txBody>
      </p:sp>
      <p:sp>
        <p:nvSpPr>
          <p:cNvPr id="20" name="Google Shape;20;p3"/>
          <p:cNvSpPr txBox="1"/>
          <p:nvPr>
            <p:ph idx="6" type="body"/>
          </p:nvPr>
        </p:nvSpPr>
        <p:spPr>
          <a:xfrm>
            <a:off x="12199250" y="4985250"/>
            <a:ext cx="5170800" cy="3853200"/>
          </a:xfrm>
          <a:prstGeom prst="rect">
            <a:avLst/>
          </a:prstGeom>
          <a:noFill/>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algn="l">
              <a:lnSpc>
                <a:spcPct val="115000"/>
              </a:lnSpc>
              <a:spcBef>
                <a:spcPts val="0"/>
              </a:spcBef>
              <a:spcAft>
                <a:spcPts val="0"/>
              </a:spcAft>
              <a:buSzPts val="2800"/>
              <a:buChar char="●"/>
              <a:defRPr sz="2800"/>
            </a:lvl1pPr>
            <a:lvl2pPr indent="-406400" lvl="1" marL="914400" algn="l">
              <a:lnSpc>
                <a:spcPct val="115000"/>
              </a:lnSpc>
              <a:spcBef>
                <a:spcPts val="1200"/>
              </a:spcBef>
              <a:spcAft>
                <a:spcPts val="0"/>
              </a:spcAft>
              <a:buSzPts val="2800"/>
              <a:buChar char="–"/>
              <a:defRPr sz="2800"/>
            </a:lvl2pPr>
            <a:lvl3pPr indent="-406400" lvl="2" marL="1371600" algn="l">
              <a:lnSpc>
                <a:spcPct val="115000"/>
              </a:lnSpc>
              <a:spcBef>
                <a:spcPts val="1200"/>
              </a:spcBef>
              <a:spcAft>
                <a:spcPts val="0"/>
              </a:spcAft>
              <a:buSzPts val="2800"/>
              <a:buChar char="–"/>
              <a:defRPr/>
            </a:lvl3pPr>
            <a:lvl4pPr indent="-406400" lvl="3" marL="1828800" algn="l">
              <a:lnSpc>
                <a:spcPct val="115000"/>
              </a:lnSpc>
              <a:spcBef>
                <a:spcPts val="1200"/>
              </a:spcBef>
              <a:spcAft>
                <a:spcPts val="0"/>
              </a:spcAft>
              <a:buSzPts val="2800"/>
              <a:buChar char="–"/>
              <a:defRPr/>
            </a:lvl4pPr>
            <a:lvl5pPr indent="-406400" lvl="4" marL="2286000" algn="l">
              <a:lnSpc>
                <a:spcPct val="115000"/>
              </a:lnSpc>
              <a:spcBef>
                <a:spcPts val="1200"/>
              </a:spcBef>
              <a:spcAft>
                <a:spcPts val="0"/>
              </a:spcAft>
              <a:buSzPts val="2800"/>
              <a:buChar char="–"/>
              <a:defRPr/>
            </a:lvl5pPr>
            <a:lvl6pPr indent="-406400" lvl="5" marL="2743200" algn="l">
              <a:lnSpc>
                <a:spcPct val="115000"/>
              </a:lnSpc>
              <a:spcBef>
                <a:spcPts val="1200"/>
              </a:spcBef>
              <a:spcAft>
                <a:spcPts val="0"/>
              </a:spcAft>
              <a:buSzPts val="2800"/>
              <a:buChar char="–"/>
              <a:defRPr/>
            </a:lvl6pPr>
            <a:lvl7pPr indent="-406400" lvl="6" marL="3200400" algn="l">
              <a:lnSpc>
                <a:spcPct val="115000"/>
              </a:lnSpc>
              <a:spcBef>
                <a:spcPts val="1200"/>
              </a:spcBef>
              <a:spcAft>
                <a:spcPts val="0"/>
              </a:spcAft>
              <a:buSzPts val="2800"/>
              <a:buChar char="–"/>
              <a:defRPr/>
            </a:lvl7pPr>
            <a:lvl8pPr indent="-406400" lvl="7" marL="3657600" algn="l">
              <a:lnSpc>
                <a:spcPct val="115000"/>
              </a:lnSpc>
              <a:spcBef>
                <a:spcPts val="1200"/>
              </a:spcBef>
              <a:spcAft>
                <a:spcPts val="0"/>
              </a:spcAft>
              <a:buSzPts val="2800"/>
              <a:buChar char="–"/>
              <a:defRPr/>
            </a:lvl8pPr>
            <a:lvl9pPr indent="-406400" lvl="8" marL="4114800" algn="l">
              <a:lnSpc>
                <a:spcPct val="115000"/>
              </a:lnSpc>
              <a:spcBef>
                <a:spcPts val="1200"/>
              </a:spcBef>
              <a:spcAft>
                <a:spcPts val="1200"/>
              </a:spcAft>
              <a:buSzPts val="2800"/>
              <a:buChar char="–"/>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dk1"/>
        </a:solidFill>
      </p:bgPr>
    </p:bg>
    <p:spTree>
      <p:nvGrpSpPr>
        <p:cNvPr id="21" name="Shape 21"/>
        <p:cNvGrpSpPr/>
        <p:nvPr/>
      </p:nvGrpSpPr>
      <p:grpSpPr>
        <a:xfrm>
          <a:off x="0" y="0"/>
          <a:ext cx="0" cy="0"/>
          <a:chOff x="0" y="0"/>
          <a:chExt cx="0" cy="0"/>
        </a:xfrm>
      </p:grpSpPr>
      <p:sp>
        <p:nvSpPr>
          <p:cNvPr id="22" name="Google Shape;22;p4"/>
          <p:cNvSpPr txBox="1"/>
          <p:nvPr>
            <p:ph type="ctrTitle"/>
          </p:nvPr>
        </p:nvSpPr>
        <p:spPr>
          <a:xfrm>
            <a:off x="917950" y="2876300"/>
            <a:ext cx="16452001" cy="3723000"/>
          </a:xfrm>
          <a:prstGeom prst="rect">
            <a:avLst/>
          </a:prstGeom>
          <a:noFill/>
          <a:ln>
            <a:noFill/>
          </a:ln>
        </p:spPr>
        <p:txBody>
          <a:bodyPr anchorCtr="0" anchor="t" bIns="0" lIns="0" spcFirstLastPara="1" rIns="0" wrap="square" tIns="0">
            <a:noAutofit/>
          </a:bodyPr>
          <a:lstStyle>
            <a:lvl1pPr lvl="0" algn="l">
              <a:lnSpc>
                <a:spcPct val="115000"/>
              </a:lnSpc>
              <a:spcBef>
                <a:spcPts val="0"/>
              </a:spcBef>
              <a:spcAft>
                <a:spcPts val="0"/>
              </a:spcAft>
              <a:buClr>
                <a:srgbClr val="000000"/>
              </a:buClr>
              <a:buSzPts val="6000"/>
              <a:buFont typeface="Montserrat SemiBold"/>
              <a:buNone/>
              <a:defRPr b="0" sz="6000">
                <a:solidFill>
                  <a:srgbClr val="000000"/>
                </a:solidFill>
                <a:latin typeface="Montserrat SemiBold"/>
                <a:ea typeface="Montserrat SemiBold"/>
                <a:cs typeface="Montserrat SemiBold"/>
                <a:sym typeface="Montserrat SemiBold"/>
              </a:defRPr>
            </a:lvl1pPr>
            <a:lvl2pPr lvl="1" algn="ctr">
              <a:lnSpc>
                <a:spcPct val="100000"/>
              </a:lnSpc>
              <a:spcBef>
                <a:spcPts val="0"/>
              </a:spcBef>
              <a:spcAft>
                <a:spcPts val="0"/>
              </a:spcAft>
              <a:buClr>
                <a:srgbClr val="000000"/>
              </a:buClr>
              <a:buSzPts val="10400"/>
              <a:buNone/>
              <a:defRPr sz="10400">
                <a:solidFill>
                  <a:srgbClr val="000000"/>
                </a:solidFill>
              </a:defRPr>
            </a:lvl2pPr>
            <a:lvl3pPr lvl="2" algn="ctr">
              <a:lnSpc>
                <a:spcPct val="100000"/>
              </a:lnSpc>
              <a:spcBef>
                <a:spcPts val="0"/>
              </a:spcBef>
              <a:spcAft>
                <a:spcPts val="0"/>
              </a:spcAft>
              <a:buClr>
                <a:srgbClr val="000000"/>
              </a:buClr>
              <a:buSzPts val="10400"/>
              <a:buNone/>
              <a:defRPr sz="10400">
                <a:solidFill>
                  <a:srgbClr val="000000"/>
                </a:solidFill>
              </a:defRPr>
            </a:lvl3pPr>
            <a:lvl4pPr lvl="3" algn="ctr">
              <a:lnSpc>
                <a:spcPct val="100000"/>
              </a:lnSpc>
              <a:spcBef>
                <a:spcPts val="0"/>
              </a:spcBef>
              <a:spcAft>
                <a:spcPts val="0"/>
              </a:spcAft>
              <a:buClr>
                <a:srgbClr val="000000"/>
              </a:buClr>
              <a:buSzPts val="10400"/>
              <a:buNone/>
              <a:defRPr sz="10400">
                <a:solidFill>
                  <a:srgbClr val="000000"/>
                </a:solidFill>
              </a:defRPr>
            </a:lvl4pPr>
            <a:lvl5pPr lvl="4" algn="ctr">
              <a:lnSpc>
                <a:spcPct val="100000"/>
              </a:lnSpc>
              <a:spcBef>
                <a:spcPts val="0"/>
              </a:spcBef>
              <a:spcAft>
                <a:spcPts val="0"/>
              </a:spcAft>
              <a:buClr>
                <a:srgbClr val="000000"/>
              </a:buClr>
              <a:buSzPts val="10400"/>
              <a:buNone/>
              <a:defRPr sz="10400">
                <a:solidFill>
                  <a:srgbClr val="000000"/>
                </a:solidFill>
              </a:defRPr>
            </a:lvl5pPr>
            <a:lvl6pPr lvl="5" algn="ctr">
              <a:lnSpc>
                <a:spcPct val="100000"/>
              </a:lnSpc>
              <a:spcBef>
                <a:spcPts val="0"/>
              </a:spcBef>
              <a:spcAft>
                <a:spcPts val="0"/>
              </a:spcAft>
              <a:buClr>
                <a:srgbClr val="000000"/>
              </a:buClr>
              <a:buSzPts val="10400"/>
              <a:buNone/>
              <a:defRPr sz="10400">
                <a:solidFill>
                  <a:srgbClr val="000000"/>
                </a:solidFill>
              </a:defRPr>
            </a:lvl6pPr>
            <a:lvl7pPr lvl="6" algn="ctr">
              <a:lnSpc>
                <a:spcPct val="100000"/>
              </a:lnSpc>
              <a:spcBef>
                <a:spcPts val="0"/>
              </a:spcBef>
              <a:spcAft>
                <a:spcPts val="0"/>
              </a:spcAft>
              <a:buClr>
                <a:srgbClr val="000000"/>
              </a:buClr>
              <a:buSzPts val="10400"/>
              <a:buNone/>
              <a:defRPr sz="10400">
                <a:solidFill>
                  <a:srgbClr val="000000"/>
                </a:solidFill>
              </a:defRPr>
            </a:lvl7pPr>
            <a:lvl8pPr lvl="7" algn="ctr">
              <a:lnSpc>
                <a:spcPct val="100000"/>
              </a:lnSpc>
              <a:spcBef>
                <a:spcPts val="0"/>
              </a:spcBef>
              <a:spcAft>
                <a:spcPts val="0"/>
              </a:spcAft>
              <a:buClr>
                <a:srgbClr val="000000"/>
              </a:buClr>
              <a:buSzPts val="10400"/>
              <a:buNone/>
              <a:defRPr sz="10400">
                <a:solidFill>
                  <a:srgbClr val="000000"/>
                </a:solidFill>
              </a:defRPr>
            </a:lvl8pPr>
            <a:lvl9pPr lvl="8" algn="ctr">
              <a:lnSpc>
                <a:spcPct val="100000"/>
              </a:lnSpc>
              <a:spcBef>
                <a:spcPts val="0"/>
              </a:spcBef>
              <a:spcAft>
                <a:spcPts val="0"/>
              </a:spcAft>
              <a:buClr>
                <a:srgbClr val="000000"/>
              </a:buClr>
              <a:buSzPts val="10400"/>
              <a:buNone/>
              <a:defRPr sz="10400">
                <a:solidFill>
                  <a:srgbClr val="000000"/>
                </a:solidFill>
              </a:defRPr>
            </a:lvl9pPr>
          </a:lstStyle>
          <a:p/>
        </p:txBody>
      </p:sp>
      <p:sp>
        <p:nvSpPr>
          <p:cNvPr id="23" name="Google Shape;23;p4"/>
          <p:cNvSpPr txBox="1"/>
          <p:nvPr>
            <p:ph idx="1" type="subTitle"/>
          </p:nvPr>
        </p:nvSpPr>
        <p:spPr>
          <a:xfrm>
            <a:off x="917950" y="890050"/>
            <a:ext cx="16452001" cy="1585200"/>
          </a:xfrm>
          <a:prstGeom prst="rect">
            <a:avLst/>
          </a:prstGeom>
          <a:noFill/>
          <a:ln>
            <a:noFill/>
          </a:ln>
        </p:spPr>
        <p:txBody>
          <a:bodyPr anchorCtr="0" anchor="t" bIns="0" lIns="0" spcFirstLastPara="1" rIns="0" wrap="square" tIns="0">
            <a:noAutofit/>
          </a:bodyPr>
          <a:lstStyle>
            <a:lvl1pPr lvl="0" algn="l">
              <a:lnSpc>
                <a:spcPct val="115000"/>
              </a:lnSpc>
              <a:spcBef>
                <a:spcPts val="0"/>
              </a:spcBef>
              <a:spcAft>
                <a:spcPts val="0"/>
              </a:spcAft>
              <a:buClr>
                <a:srgbClr val="000000"/>
              </a:buClr>
              <a:buSzPts val="3600"/>
              <a:buNone/>
              <a:defRPr sz="3600">
                <a:solidFill>
                  <a:srgbClr val="000000"/>
                </a:solidFill>
              </a:defRPr>
            </a:lvl1pPr>
            <a:lvl2pPr lvl="1" algn="ctr">
              <a:lnSpc>
                <a:spcPct val="100000"/>
              </a:lnSpc>
              <a:spcBef>
                <a:spcPts val="0"/>
              </a:spcBef>
              <a:spcAft>
                <a:spcPts val="0"/>
              </a:spcAft>
              <a:buClr>
                <a:srgbClr val="000000"/>
              </a:buClr>
              <a:buSzPts val="5600"/>
              <a:buNone/>
              <a:defRPr sz="5600">
                <a:solidFill>
                  <a:srgbClr val="000000"/>
                </a:solidFill>
              </a:defRPr>
            </a:lvl2pPr>
            <a:lvl3pPr lvl="2" algn="ctr">
              <a:lnSpc>
                <a:spcPct val="100000"/>
              </a:lnSpc>
              <a:spcBef>
                <a:spcPts val="0"/>
              </a:spcBef>
              <a:spcAft>
                <a:spcPts val="0"/>
              </a:spcAft>
              <a:buClr>
                <a:srgbClr val="000000"/>
              </a:buClr>
              <a:buSzPts val="5600"/>
              <a:buNone/>
              <a:defRPr sz="5600">
                <a:solidFill>
                  <a:srgbClr val="000000"/>
                </a:solidFill>
              </a:defRPr>
            </a:lvl3pPr>
            <a:lvl4pPr lvl="3" algn="ctr">
              <a:lnSpc>
                <a:spcPct val="100000"/>
              </a:lnSpc>
              <a:spcBef>
                <a:spcPts val="0"/>
              </a:spcBef>
              <a:spcAft>
                <a:spcPts val="0"/>
              </a:spcAft>
              <a:buClr>
                <a:srgbClr val="000000"/>
              </a:buClr>
              <a:buSzPts val="5600"/>
              <a:buNone/>
              <a:defRPr sz="5600">
                <a:solidFill>
                  <a:srgbClr val="000000"/>
                </a:solidFill>
              </a:defRPr>
            </a:lvl4pPr>
            <a:lvl5pPr lvl="4" algn="ctr">
              <a:lnSpc>
                <a:spcPct val="100000"/>
              </a:lnSpc>
              <a:spcBef>
                <a:spcPts val="0"/>
              </a:spcBef>
              <a:spcAft>
                <a:spcPts val="0"/>
              </a:spcAft>
              <a:buClr>
                <a:srgbClr val="000000"/>
              </a:buClr>
              <a:buSzPts val="5600"/>
              <a:buNone/>
              <a:defRPr sz="5600">
                <a:solidFill>
                  <a:srgbClr val="000000"/>
                </a:solidFill>
              </a:defRPr>
            </a:lvl5pPr>
            <a:lvl6pPr lvl="5" algn="ctr">
              <a:lnSpc>
                <a:spcPct val="100000"/>
              </a:lnSpc>
              <a:spcBef>
                <a:spcPts val="0"/>
              </a:spcBef>
              <a:spcAft>
                <a:spcPts val="0"/>
              </a:spcAft>
              <a:buClr>
                <a:srgbClr val="000000"/>
              </a:buClr>
              <a:buSzPts val="5600"/>
              <a:buNone/>
              <a:defRPr sz="5600">
                <a:solidFill>
                  <a:srgbClr val="000000"/>
                </a:solidFill>
              </a:defRPr>
            </a:lvl6pPr>
            <a:lvl7pPr lvl="6" algn="ctr">
              <a:lnSpc>
                <a:spcPct val="100000"/>
              </a:lnSpc>
              <a:spcBef>
                <a:spcPts val="0"/>
              </a:spcBef>
              <a:spcAft>
                <a:spcPts val="0"/>
              </a:spcAft>
              <a:buClr>
                <a:srgbClr val="000000"/>
              </a:buClr>
              <a:buSzPts val="5600"/>
              <a:buNone/>
              <a:defRPr sz="5600">
                <a:solidFill>
                  <a:srgbClr val="000000"/>
                </a:solidFill>
              </a:defRPr>
            </a:lvl7pPr>
            <a:lvl8pPr lvl="7" algn="ctr">
              <a:lnSpc>
                <a:spcPct val="100000"/>
              </a:lnSpc>
              <a:spcBef>
                <a:spcPts val="0"/>
              </a:spcBef>
              <a:spcAft>
                <a:spcPts val="0"/>
              </a:spcAft>
              <a:buClr>
                <a:srgbClr val="000000"/>
              </a:buClr>
              <a:buSzPts val="5600"/>
              <a:buNone/>
              <a:defRPr sz="5600">
                <a:solidFill>
                  <a:srgbClr val="000000"/>
                </a:solidFill>
              </a:defRPr>
            </a:lvl8pPr>
            <a:lvl9pPr lvl="8" algn="ctr">
              <a:lnSpc>
                <a:spcPct val="100000"/>
              </a:lnSpc>
              <a:spcBef>
                <a:spcPts val="0"/>
              </a:spcBef>
              <a:spcAft>
                <a:spcPts val="0"/>
              </a:spcAft>
              <a:buClr>
                <a:srgbClr val="000000"/>
              </a:buClr>
              <a:buSzPts val="5600"/>
              <a:buNone/>
              <a:defRPr sz="5600">
                <a:solidFill>
                  <a:srgbClr val="000000"/>
                </a:solidFill>
              </a:defRPr>
            </a:lvl9pPr>
          </a:lstStyle>
          <a:p/>
        </p:txBody>
      </p:sp>
      <p:sp>
        <p:nvSpPr>
          <p:cNvPr id="24" name="Google Shape;24;p4"/>
          <p:cNvSpPr txBox="1"/>
          <p:nvPr>
            <p:ph idx="2" type="subTitle"/>
          </p:nvPr>
        </p:nvSpPr>
        <p:spPr>
          <a:xfrm>
            <a:off x="917950" y="8210950"/>
            <a:ext cx="7902000" cy="1239000"/>
          </a:xfrm>
          <a:prstGeom prst="rect">
            <a:avLst/>
          </a:prstGeom>
          <a:noFill/>
          <a:ln>
            <a:noFill/>
          </a:ln>
        </p:spPr>
        <p:txBody>
          <a:bodyPr anchorCtr="0" anchor="b" bIns="0" lIns="0" spcFirstLastPara="1" rIns="0" wrap="square" tIns="0">
            <a:noAutofit/>
          </a:bodyPr>
          <a:lstStyle>
            <a:lvl1pPr lvl="0" algn="l">
              <a:lnSpc>
                <a:spcPct val="130000"/>
              </a:lnSpc>
              <a:spcBef>
                <a:spcPts val="2000"/>
              </a:spcBef>
              <a:spcAft>
                <a:spcPts val="0"/>
              </a:spcAft>
              <a:buSzPts val="3200"/>
              <a:buNone/>
              <a:defRPr sz="2800">
                <a:solidFill>
                  <a:srgbClr val="000000"/>
                </a:solidFill>
                <a:latin typeface="Montserrat SemiBold"/>
                <a:ea typeface="Montserrat SemiBold"/>
                <a:cs typeface="Montserrat SemiBold"/>
                <a:sym typeface="Montserrat SemiBold"/>
              </a:defRPr>
            </a:lvl1pPr>
            <a:lvl2pPr lvl="1" algn="l">
              <a:lnSpc>
                <a:spcPct val="130000"/>
              </a:lnSpc>
              <a:spcBef>
                <a:spcPts val="0"/>
              </a:spcBef>
              <a:spcAft>
                <a:spcPts val="0"/>
              </a:spcAft>
              <a:buSzPts val="3200"/>
              <a:buNone/>
              <a:defRPr>
                <a:solidFill>
                  <a:srgbClr val="000000"/>
                </a:solidFill>
              </a:defRPr>
            </a:lvl2pPr>
            <a:lvl3pPr lvl="2" algn="l">
              <a:lnSpc>
                <a:spcPct val="130000"/>
              </a:lnSpc>
              <a:spcBef>
                <a:spcPts val="2000"/>
              </a:spcBef>
              <a:spcAft>
                <a:spcPts val="0"/>
              </a:spcAft>
              <a:buSzPts val="2800"/>
              <a:buNone/>
              <a:defRPr>
                <a:solidFill>
                  <a:srgbClr val="000000"/>
                </a:solidFill>
              </a:defRPr>
            </a:lvl3pPr>
            <a:lvl4pPr lvl="3" algn="l">
              <a:lnSpc>
                <a:spcPct val="130000"/>
              </a:lnSpc>
              <a:spcBef>
                <a:spcPts val="2000"/>
              </a:spcBef>
              <a:spcAft>
                <a:spcPts val="0"/>
              </a:spcAft>
              <a:buSzPts val="2800"/>
              <a:buNone/>
              <a:defRPr>
                <a:solidFill>
                  <a:srgbClr val="000000"/>
                </a:solidFill>
              </a:defRPr>
            </a:lvl4pPr>
            <a:lvl5pPr lvl="4" algn="l">
              <a:lnSpc>
                <a:spcPct val="130000"/>
              </a:lnSpc>
              <a:spcBef>
                <a:spcPts val="2000"/>
              </a:spcBef>
              <a:spcAft>
                <a:spcPts val="0"/>
              </a:spcAft>
              <a:buSzPts val="2800"/>
              <a:buNone/>
              <a:defRPr>
                <a:solidFill>
                  <a:srgbClr val="000000"/>
                </a:solidFill>
              </a:defRPr>
            </a:lvl5pPr>
            <a:lvl6pPr lvl="5" algn="l">
              <a:lnSpc>
                <a:spcPct val="130000"/>
              </a:lnSpc>
              <a:spcBef>
                <a:spcPts val="2000"/>
              </a:spcBef>
              <a:spcAft>
                <a:spcPts val="0"/>
              </a:spcAft>
              <a:buSzPts val="2800"/>
              <a:buNone/>
              <a:defRPr>
                <a:solidFill>
                  <a:srgbClr val="000000"/>
                </a:solidFill>
              </a:defRPr>
            </a:lvl6pPr>
            <a:lvl7pPr lvl="6" algn="l">
              <a:lnSpc>
                <a:spcPct val="130000"/>
              </a:lnSpc>
              <a:spcBef>
                <a:spcPts val="2000"/>
              </a:spcBef>
              <a:spcAft>
                <a:spcPts val="0"/>
              </a:spcAft>
              <a:buSzPts val="2800"/>
              <a:buNone/>
              <a:defRPr>
                <a:solidFill>
                  <a:srgbClr val="000000"/>
                </a:solidFill>
              </a:defRPr>
            </a:lvl7pPr>
            <a:lvl8pPr lvl="7" algn="l">
              <a:lnSpc>
                <a:spcPct val="130000"/>
              </a:lnSpc>
              <a:spcBef>
                <a:spcPts val="2000"/>
              </a:spcBef>
              <a:spcAft>
                <a:spcPts val="0"/>
              </a:spcAft>
              <a:buSzPts val="2800"/>
              <a:buNone/>
              <a:defRPr>
                <a:solidFill>
                  <a:srgbClr val="000000"/>
                </a:solidFill>
              </a:defRPr>
            </a:lvl8pPr>
            <a:lvl9pPr lvl="8" algn="l">
              <a:lnSpc>
                <a:spcPct val="130000"/>
              </a:lnSpc>
              <a:spcBef>
                <a:spcPts val="2000"/>
              </a:spcBef>
              <a:spcAft>
                <a:spcPts val="2000"/>
              </a:spcAft>
              <a:buSzPts val="2800"/>
              <a:buNone/>
              <a:defRPr>
                <a:solidFill>
                  <a:srgbClr val="000000"/>
                </a:solidFill>
              </a:defRPr>
            </a:lvl9pPr>
          </a:lstStyle>
          <a:p/>
        </p:txBody>
      </p:sp>
      <p:pic>
        <p:nvPicPr>
          <p:cNvPr id="25" name="Google Shape;25;p4"/>
          <p:cNvPicPr preferRelativeResize="0"/>
          <p:nvPr/>
        </p:nvPicPr>
        <p:blipFill rotWithShape="1">
          <a:blip r:embed="rId2">
            <a:alphaModFix/>
          </a:blip>
          <a:srcRect b="0" l="49" r="59" t="0"/>
          <a:stretch/>
        </p:blipFill>
        <p:spPr>
          <a:xfrm>
            <a:off x="12631606" y="7235497"/>
            <a:ext cx="4719201" cy="2564100"/>
          </a:xfrm>
          <a:prstGeom prst="rect">
            <a:avLst/>
          </a:prstGeom>
          <a:noFill/>
          <a:ln>
            <a:noFill/>
          </a:ln>
        </p:spPr>
      </p:pic>
      <p:sp>
        <p:nvSpPr>
          <p:cNvPr id="26" name="Google Shape;26;p4"/>
          <p:cNvSpPr/>
          <p:nvPr/>
        </p:nvSpPr>
        <p:spPr>
          <a:xfrm>
            <a:off x="17398450" y="8918400"/>
            <a:ext cx="889800" cy="1368600"/>
          </a:xfrm>
          <a:prstGeom prst="rect">
            <a:avLst/>
          </a:prstGeom>
          <a:solidFill>
            <a:schemeClr val="dk1"/>
          </a:solidFill>
          <a:ln>
            <a:noFill/>
          </a:ln>
        </p:spPr>
        <p:txBody>
          <a:bodyPr anchorCtr="0" anchor="ctr" bIns="182850" lIns="182850" spcFirstLastPara="1" rIns="182850" wrap="square" tIns="182850">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accent2"/>
        </a:solidFill>
      </p:bgPr>
    </p:bg>
    <p:spTree>
      <p:nvGrpSpPr>
        <p:cNvPr id="27" name="Shape 27"/>
        <p:cNvGrpSpPr/>
        <p:nvPr/>
      </p:nvGrpSpPr>
      <p:grpSpPr>
        <a:xfrm>
          <a:off x="0" y="0"/>
          <a:ext cx="0" cy="0"/>
          <a:chOff x="0" y="0"/>
          <a:chExt cx="0" cy="0"/>
        </a:xfrm>
      </p:grpSpPr>
      <p:sp>
        <p:nvSpPr>
          <p:cNvPr id="28" name="Google Shape;28;p5"/>
          <p:cNvSpPr txBox="1"/>
          <p:nvPr>
            <p:ph type="title"/>
          </p:nvPr>
        </p:nvSpPr>
        <p:spPr>
          <a:xfrm>
            <a:off x="917950" y="2876300"/>
            <a:ext cx="16452001" cy="6379200"/>
          </a:xfrm>
          <a:prstGeom prst="rect">
            <a:avLst/>
          </a:prstGeom>
          <a:noFill/>
          <a:ln>
            <a:noFill/>
          </a:ln>
        </p:spPr>
        <p:txBody>
          <a:bodyPr anchorCtr="0" anchor="t" bIns="0" lIns="0" spcFirstLastPara="1" rIns="0" wrap="square" tIns="0">
            <a:noAutofit/>
          </a:bodyPr>
          <a:lstStyle>
            <a:lvl1pPr lvl="0" algn="l">
              <a:lnSpc>
                <a:spcPct val="115000"/>
              </a:lnSpc>
              <a:spcBef>
                <a:spcPts val="0"/>
              </a:spcBef>
              <a:spcAft>
                <a:spcPts val="0"/>
              </a:spcAft>
              <a:buClr>
                <a:srgbClr val="4B3241"/>
              </a:buClr>
              <a:buSzPts val="6000"/>
              <a:buFont typeface="Montserrat SemiBold"/>
              <a:buNone/>
              <a:defRPr b="0" sz="6000">
                <a:solidFill>
                  <a:srgbClr val="4B3241"/>
                </a:solidFill>
                <a:latin typeface="Montserrat SemiBold"/>
                <a:ea typeface="Montserrat SemiBold"/>
                <a:cs typeface="Montserrat SemiBold"/>
                <a:sym typeface="Montserrat SemiBold"/>
              </a:defRPr>
            </a:lvl1pPr>
            <a:lvl2pPr lvl="1" algn="ctr">
              <a:lnSpc>
                <a:spcPct val="100000"/>
              </a:lnSpc>
              <a:spcBef>
                <a:spcPts val="0"/>
              </a:spcBef>
              <a:spcAft>
                <a:spcPts val="0"/>
              </a:spcAft>
              <a:buClr>
                <a:srgbClr val="4B3241"/>
              </a:buClr>
              <a:buSzPts val="7200"/>
              <a:buNone/>
              <a:defRPr sz="7200">
                <a:solidFill>
                  <a:srgbClr val="4B3241"/>
                </a:solidFill>
              </a:defRPr>
            </a:lvl2pPr>
            <a:lvl3pPr lvl="2" algn="ctr">
              <a:lnSpc>
                <a:spcPct val="100000"/>
              </a:lnSpc>
              <a:spcBef>
                <a:spcPts val="0"/>
              </a:spcBef>
              <a:spcAft>
                <a:spcPts val="0"/>
              </a:spcAft>
              <a:buClr>
                <a:srgbClr val="4B3241"/>
              </a:buClr>
              <a:buSzPts val="7200"/>
              <a:buNone/>
              <a:defRPr sz="7200">
                <a:solidFill>
                  <a:srgbClr val="4B3241"/>
                </a:solidFill>
              </a:defRPr>
            </a:lvl3pPr>
            <a:lvl4pPr lvl="3" algn="ctr">
              <a:lnSpc>
                <a:spcPct val="100000"/>
              </a:lnSpc>
              <a:spcBef>
                <a:spcPts val="0"/>
              </a:spcBef>
              <a:spcAft>
                <a:spcPts val="0"/>
              </a:spcAft>
              <a:buClr>
                <a:srgbClr val="4B3241"/>
              </a:buClr>
              <a:buSzPts val="7200"/>
              <a:buNone/>
              <a:defRPr sz="7200">
                <a:solidFill>
                  <a:srgbClr val="4B3241"/>
                </a:solidFill>
              </a:defRPr>
            </a:lvl4pPr>
            <a:lvl5pPr lvl="4" algn="ctr">
              <a:lnSpc>
                <a:spcPct val="100000"/>
              </a:lnSpc>
              <a:spcBef>
                <a:spcPts val="0"/>
              </a:spcBef>
              <a:spcAft>
                <a:spcPts val="0"/>
              </a:spcAft>
              <a:buClr>
                <a:srgbClr val="4B3241"/>
              </a:buClr>
              <a:buSzPts val="7200"/>
              <a:buNone/>
              <a:defRPr sz="7200">
                <a:solidFill>
                  <a:srgbClr val="4B3241"/>
                </a:solidFill>
              </a:defRPr>
            </a:lvl5pPr>
            <a:lvl6pPr lvl="5" algn="ctr">
              <a:lnSpc>
                <a:spcPct val="100000"/>
              </a:lnSpc>
              <a:spcBef>
                <a:spcPts val="0"/>
              </a:spcBef>
              <a:spcAft>
                <a:spcPts val="0"/>
              </a:spcAft>
              <a:buClr>
                <a:srgbClr val="4B3241"/>
              </a:buClr>
              <a:buSzPts val="7200"/>
              <a:buNone/>
              <a:defRPr sz="7200">
                <a:solidFill>
                  <a:srgbClr val="4B3241"/>
                </a:solidFill>
              </a:defRPr>
            </a:lvl6pPr>
            <a:lvl7pPr lvl="6" algn="ctr">
              <a:lnSpc>
                <a:spcPct val="100000"/>
              </a:lnSpc>
              <a:spcBef>
                <a:spcPts val="0"/>
              </a:spcBef>
              <a:spcAft>
                <a:spcPts val="0"/>
              </a:spcAft>
              <a:buClr>
                <a:srgbClr val="4B3241"/>
              </a:buClr>
              <a:buSzPts val="7200"/>
              <a:buNone/>
              <a:defRPr sz="7200">
                <a:solidFill>
                  <a:srgbClr val="4B3241"/>
                </a:solidFill>
              </a:defRPr>
            </a:lvl7pPr>
            <a:lvl8pPr lvl="7" algn="ctr">
              <a:lnSpc>
                <a:spcPct val="100000"/>
              </a:lnSpc>
              <a:spcBef>
                <a:spcPts val="0"/>
              </a:spcBef>
              <a:spcAft>
                <a:spcPts val="0"/>
              </a:spcAft>
              <a:buClr>
                <a:srgbClr val="4B3241"/>
              </a:buClr>
              <a:buSzPts val="7200"/>
              <a:buNone/>
              <a:defRPr sz="7200">
                <a:solidFill>
                  <a:srgbClr val="4B3241"/>
                </a:solidFill>
              </a:defRPr>
            </a:lvl8pPr>
            <a:lvl9pPr lvl="8" algn="ctr">
              <a:lnSpc>
                <a:spcPct val="100000"/>
              </a:lnSpc>
              <a:spcBef>
                <a:spcPts val="0"/>
              </a:spcBef>
              <a:spcAft>
                <a:spcPts val="0"/>
              </a:spcAft>
              <a:buClr>
                <a:srgbClr val="4B3241"/>
              </a:buClr>
              <a:buSzPts val="7200"/>
              <a:buNone/>
              <a:defRPr sz="7200">
                <a:solidFill>
                  <a:srgbClr val="4B3241"/>
                </a:solidFill>
              </a:defRPr>
            </a:lvl9pPr>
          </a:lstStyle>
          <a:p/>
        </p:txBody>
      </p:sp>
      <p:sp>
        <p:nvSpPr>
          <p:cNvPr id="29" name="Google Shape;29;p5"/>
          <p:cNvSpPr txBox="1"/>
          <p:nvPr>
            <p:ph idx="12" type="sldNum"/>
          </p:nvPr>
        </p:nvSpPr>
        <p:spPr>
          <a:xfrm>
            <a:off x="917941" y="9586650"/>
            <a:ext cx="1440000" cy="360000"/>
          </a:xfrm>
          <a:prstGeom prst="rect">
            <a:avLst/>
          </a:prstGeom>
          <a:noFill/>
          <a:ln>
            <a:noFill/>
          </a:ln>
        </p:spPr>
        <p:txBody>
          <a:bodyPr anchorCtr="0" anchor="t" bIns="0" lIns="0" spcFirstLastPara="1" rIns="0" wrap="square" tIns="0">
            <a:noAutofit/>
          </a:bodyPr>
          <a:lstStyle>
            <a:lvl1pPr indent="0" lvl="0"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1pPr>
            <a:lvl2pPr indent="0" lvl="1"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2pPr>
            <a:lvl3pPr indent="0" lvl="2"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3pPr>
            <a:lvl4pPr indent="0" lvl="3"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4pPr>
            <a:lvl5pPr indent="0" lvl="4"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5pPr>
            <a:lvl6pPr indent="0" lvl="5"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6pPr>
            <a:lvl7pPr indent="0" lvl="6"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7pPr>
            <a:lvl8pPr indent="0" lvl="7"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8pPr>
            <a:lvl9pPr indent="0" lvl="8"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30" name="Google Shape;30;p5"/>
          <p:cNvPicPr preferRelativeResize="0"/>
          <p:nvPr/>
        </p:nvPicPr>
        <p:blipFill rotWithShape="1">
          <a:blip r:embed="rId2">
            <a:alphaModFix/>
          </a:blip>
          <a:srcRect b="0" l="9" r="0" t="0"/>
          <a:stretch/>
        </p:blipFill>
        <p:spPr>
          <a:xfrm>
            <a:off x="17408298" y="9005905"/>
            <a:ext cx="448851" cy="838354"/>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31" name="Shape 31"/>
        <p:cNvGrpSpPr/>
        <p:nvPr/>
      </p:nvGrpSpPr>
      <p:grpSpPr>
        <a:xfrm>
          <a:off x="0" y="0"/>
          <a:ext cx="0" cy="0"/>
          <a:chOff x="0" y="0"/>
          <a:chExt cx="0" cy="0"/>
        </a:xfrm>
      </p:grpSpPr>
      <p:sp>
        <p:nvSpPr>
          <p:cNvPr id="32" name="Google Shape;32;p6"/>
          <p:cNvSpPr txBox="1"/>
          <p:nvPr>
            <p:ph type="title"/>
          </p:nvPr>
        </p:nvSpPr>
        <p:spPr>
          <a:xfrm>
            <a:off x="917950" y="890050"/>
            <a:ext cx="13201200" cy="1629000"/>
          </a:xfrm>
          <a:prstGeom prst="rect">
            <a:avLst/>
          </a:prstGeom>
          <a:noFill/>
          <a:ln>
            <a:noFill/>
          </a:ln>
        </p:spPr>
        <p:txBody>
          <a:bodyPr anchorCtr="0" anchor="t" bIns="0" lIns="0" spcFirstLastPara="1" rIns="0" wrap="square" tIns="0">
            <a:noAutofit/>
          </a:bodyPr>
          <a:lstStyle>
            <a:lvl1pPr lvl="0" algn="l">
              <a:lnSpc>
                <a:spcPct val="115000"/>
              </a:lnSpc>
              <a:spcBef>
                <a:spcPts val="0"/>
              </a:spcBef>
              <a:spcAft>
                <a:spcPts val="0"/>
              </a:spcAft>
              <a:buSzPts val="4400"/>
              <a:buNone/>
              <a:defRPr/>
            </a:lvl1pPr>
            <a:lvl2pPr lvl="1" algn="l">
              <a:lnSpc>
                <a:spcPct val="100000"/>
              </a:lnSpc>
              <a:spcBef>
                <a:spcPts val="0"/>
              </a:spcBef>
              <a:spcAft>
                <a:spcPts val="0"/>
              </a:spcAft>
              <a:buSzPts val="5600"/>
              <a:buNone/>
              <a:defRPr/>
            </a:lvl2pPr>
            <a:lvl3pPr lvl="2" algn="l">
              <a:lnSpc>
                <a:spcPct val="100000"/>
              </a:lnSpc>
              <a:spcBef>
                <a:spcPts val="0"/>
              </a:spcBef>
              <a:spcAft>
                <a:spcPts val="0"/>
              </a:spcAft>
              <a:buSzPts val="5600"/>
              <a:buNone/>
              <a:defRPr/>
            </a:lvl3pPr>
            <a:lvl4pPr lvl="3" algn="l">
              <a:lnSpc>
                <a:spcPct val="100000"/>
              </a:lnSpc>
              <a:spcBef>
                <a:spcPts val="0"/>
              </a:spcBef>
              <a:spcAft>
                <a:spcPts val="0"/>
              </a:spcAft>
              <a:buSzPts val="5600"/>
              <a:buNone/>
              <a:defRPr/>
            </a:lvl4pPr>
            <a:lvl5pPr lvl="4" algn="l">
              <a:lnSpc>
                <a:spcPct val="100000"/>
              </a:lnSpc>
              <a:spcBef>
                <a:spcPts val="0"/>
              </a:spcBef>
              <a:spcAft>
                <a:spcPts val="0"/>
              </a:spcAft>
              <a:buSzPts val="5600"/>
              <a:buNone/>
              <a:defRPr/>
            </a:lvl5pPr>
            <a:lvl6pPr lvl="5" algn="l">
              <a:lnSpc>
                <a:spcPct val="100000"/>
              </a:lnSpc>
              <a:spcBef>
                <a:spcPts val="0"/>
              </a:spcBef>
              <a:spcAft>
                <a:spcPts val="0"/>
              </a:spcAft>
              <a:buSzPts val="5600"/>
              <a:buNone/>
              <a:defRPr/>
            </a:lvl6pPr>
            <a:lvl7pPr lvl="6" algn="l">
              <a:lnSpc>
                <a:spcPct val="100000"/>
              </a:lnSpc>
              <a:spcBef>
                <a:spcPts val="0"/>
              </a:spcBef>
              <a:spcAft>
                <a:spcPts val="0"/>
              </a:spcAft>
              <a:buSzPts val="5600"/>
              <a:buNone/>
              <a:defRPr/>
            </a:lvl7pPr>
            <a:lvl8pPr lvl="7" algn="l">
              <a:lnSpc>
                <a:spcPct val="100000"/>
              </a:lnSpc>
              <a:spcBef>
                <a:spcPts val="0"/>
              </a:spcBef>
              <a:spcAft>
                <a:spcPts val="0"/>
              </a:spcAft>
              <a:buSzPts val="5600"/>
              <a:buNone/>
              <a:defRPr/>
            </a:lvl8pPr>
            <a:lvl9pPr lvl="8" algn="l">
              <a:lnSpc>
                <a:spcPct val="100000"/>
              </a:lnSpc>
              <a:spcBef>
                <a:spcPts val="0"/>
              </a:spcBef>
              <a:spcAft>
                <a:spcPts val="0"/>
              </a:spcAft>
              <a:buSzPts val="5600"/>
              <a:buNone/>
              <a:defRPr/>
            </a:lvl9pPr>
          </a:lstStyle>
          <a:p/>
        </p:txBody>
      </p:sp>
      <p:sp>
        <p:nvSpPr>
          <p:cNvPr id="33" name="Google Shape;33;p6"/>
          <p:cNvSpPr txBox="1"/>
          <p:nvPr>
            <p:ph idx="1" type="body"/>
          </p:nvPr>
        </p:nvSpPr>
        <p:spPr>
          <a:xfrm>
            <a:off x="917950" y="2519050"/>
            <a:ext cx="16452001" cy="6319500"/>
          </a:xfrm>
          <a:prstGeom prst="rect">
            <a:avLst/>
          </a:prstGeom>
          <a:noFill/>
          <a:ln>
            <a:noFill/>
          </a:ln>
        </p:spPr>
        <p:txBody>
          <a:bodyPr anchorCtr="0" anchor="t" bIns="0" lIns="0" spcFirstLastPara="1" rIns="0" wrap="square" tIns="0">
            <a:noAutofit/>
          </a:bodyPr>
          <a:lstStyle>
            <a:lvl1pPr indent="-431800" lvl="0" marL="457200" algn="l">
              <a:lnSpc>
                <a:spcPct val="130000"/>
              </a:lnSpc>
              <a:spcBef>
                <a:spcPts val="0"/>
              </a:spcBef>
              <a:spcAft>
                <a:spcPts val="0"/>
              </a:spcAft>
              <a:buSzPts val="3200"/>
              <a:buChar char="●"/>
              <a:defRPr/>
            </a:lvl1pPr>
            <a:lvl2pPr indent="-431800" lvl="1" marL="914400" algn="l">
              <a:lnSpc>
                <a:spcPct val="130000"/>
              </a:lnSpc>
              <a:spcBef>
                <a:spcPts val="2000"/>
              </a:spcBef>
              <a:spcAft>
                <a:spcPts val="0"/>
              </a:spcAft>
              <a:buSzPts val="3200"/>
              <a:buChar char="–"/>
              <a:defRPr/>
            </a:lvl2pPr>
            <a:lvl3pPr indent="-406400" lvl="2" marL="1371600" algn="l">
              <a:lnSpc>
                <a:spcPct val="130000"/>
              </a:lnSpc>
              <a:spcBef>
                <a:spcPts val="2000"/>
              </a:spcBef>
              <a:spcAft>
                <a:spcPts val="0"/>
              </a:spcAft>
              <a:buSzPts val="2800"/>
              <a:buChar char="–"/>
              <a:defRPr/>
            </a:lvl3pPr>
            <a:lvl4pPr indent="-406400" lvl="3" marL="1828800" algn="l">
              <a:lnSpc>
                <a:spcPct val="130000"/>
              </a:lnSpc>
              <a:spcBef>
                <a:spcPts val="1600"/>
              </a:spcBef>
              <a:spcAft>
                <a:spcPts val="0"/>
              </a:spcAft>
              <a:buSzPts val="2800"/>
              <a:buChar char="–"/>
              <a:defRPr/>
            </a:lvl4pPr>
            <a:lvl5pPr indent="-406400" lvl="4" marL="2286000" algn="l">
              <a:lnSpc>
                <a:spcPct val="130000"/>
              </a:lnSpc>
              <a:spcBef>
                <a:spcPts val="1600"/>
              </a:spcBef>
              <a:spcAft>
                <a:spcPts val="0"/>
              </a:spcAft>
              <a:buSzPts val="2800"/>
              <a:buChar char="–"/>
              <a:defRPr sz="2800"/>
            </a:lvl5pPr>
            <a:lvl6pPr indent="-406400" lvl="5" marL="2743200" algn="l">
              <a:lnSpc>
                <a:spcPct val="130000"/>
              </a:lnSpc>
              <a:spcBef>
                <a:spcPts val="1200"/>
              </a:spcBef>
              <a:spcAft>
                <a:spcPts val="0"/>
              </a:spcAft>
              <a:buSzPts val="2800"/>
              <a:buChar char="–"/>
              <a:defRPr/>
            </a:lvl6pPr>
            <a:lvl7pPr indent="-406400" lvl="6" marL="3200400" algn="l">
              <a:lnSpc>
                <a:spcPct val="130000"/>
              </a:lnSpc>
              <a:spcBef>
                <a:spcPts val="1200"/>
              </a:spcBef>
              <a:spcAft>
                <a:spcPts val="0"/>
              </a:spcAft>
              <a:buSzPts val="2800"/>
              <a:buChar char="–"/>
              <a:defRPr/>
            </a:lvl7pPr>
            <a:lvl8pPr indent="-406400" lvl="7" marL="3657600" algn="l">
              <a:lnSpc>
                <a:spcPct val="130000"/>
              </a:lnSpc>
              <a:spcBef>
                <a:spcPts val="800"/>
              </a:spcBef>
              <a:spcAft>
                <a:spcPts val="0"/>
              </a:spcAft>
              <a:buSzPts val="2800"/>
              <a:buChar char="–"/>
              <a:defRPr/>
            </a:lvl8pPr>
            <a:lvl9pPr indent="-406400" lvl="8" marL="4114800" algn="l">
              <a:lnSpc>
                <a:spcPct val="130000"/>
              </a:lnSpc>
              <a:spcBef>
                <a:spcPts val="800"/>
              </a:spcBef>
              <a:spcAft>
                <a:spcPts val="400"/>
              </a:spcAft>
              <a:buSzPts val="2800"/>
              <a:buChar char="–"/>
              <a:defRPr/>
            </a:lvl9pPr>
          </a:lstStyle>
          <a:p/>
        </p:txBody>
      </p:sp>
      <p:sp>
        <p:nvSpPr>
          <p:cNvPr id="34" name="Google Shape;34;p6"/>
          <p:cNvSpPr txBox="1"/>
          <p:nvPr>
            <p:ph idx="12" type="sldNum"/>
          </p:nvPr>
        </p:nvSpPr>
        <p:spPr>
          <a:xfrm>
            <a:off x="917941" y="9586650"/>
            <a:ext cx="1440000" cy="360000"/>
          </a:xfrm>
          <a:prstGeom prst="rect">
            <a:avLst/>
          </a:prstGeom>
          <a:noFill/>
          <a:ln>
            <a:noFill/>
          </a:ln>
        </p:spPr>
        <p:txBody>
          <a:bodyPr anchorCtr="0" anchor="t" bIns="0" lIns="0" spcFirstLastPara="1" rIns="0" wrap="square" tIns="0">
            <a:noAutofit/>
          </a:bodyPr>
          <a:lstStyle>
            <a:lvl1pPr indent="0" lvl="0"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1pPr>
            <a:lvl2pPr indent="0" lvl="1"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2pPr>
            <a:lvl3pPr indent="0" lvl="2"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3pPr>
            <a:lvl4pPr indent="0" lvl="3"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4pPr>
            <a:lvl5pPr indent="0" lvl="4"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5pPr>
            <a:lvl6pPr indent="0" lvl="5"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6pPr>
            <a:lvl7pPr indent="0" lvl="6"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7pPr>
            <a:lvl8pPr indent="0" lvl="7"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8pPr>
            <a:lvl9pPr indent="0" lvl="8"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35" name="Shape 35"/>
        <p:cNvGrpSpPr/>
        <p:nvPr/>
      </p:nvGrpSpPr>
      <p:grpSpPr>
        <a:xfrm>
          <a:off x="0" y="0"/>
          <a:ext cx="0" cy="0"/>
          <a:chOff x="0" y="0"/>
          <a:chExt cx="0" cy="0"/>
        </a:xfrm>
      </p:grpSpPr>
      <p:sp>
        <p:nvSpPr>
          <p:cNvPr id="36" name="Google Shape;36;p7"/>
          <p:cNvSpPr txBox="1"/>
          <p:nvPr>
            <p:ph type="title"/>
          </p:nvPr>
        </p:nvSpPr>
        <p:spPr>
          <a:xfrm>
            <a:off x="917950" y="890050"/>
            <a:ext cx="7902000" cy="1629000"/>
          </a:xfrm>
          <a:prstGeom prst="rect">
            <a:avLst/>
          </a:prstGeom>
          <a:noFill/>
          <a:ln>
            <a:noFill/>
          </a:ln>
        </p:spPr>
        <p:txBody>
          <a:bodyPr anchorCtr="0" anchor="t" bIns="0" lIns="0" spcFirstLastPara="1" rIns="0" wrap="square" tIns="0">
            <a:noAutofit/>
          </a:bodyPr>
          <a:lstStyle>
            <a:lvl1pPr lvl="0" algn="l">
              <a:lnSpc>
                <a:spcPct val="115000"/>
              </a:lnSpc>
              <a:spcBef>
                <a:spcPts val="0"/>
              </a:spcBef>
              <a:spcAft>
                <a:spcPts val="0"/>
              </a:spcAft>
              <a:buSzPts val="4400"/>
              <a:buNone/>
              <a:defRPr/>
            </a:lvl1pPr>
            <a:lvl2pPr lvl="1" algn="l">
              <a:lnSpc>
                <a:spcPct val="100000"/>
              </a:lnSpc>
              <a:spcBef>
                <a:spcPts val="0"/>
              </a:spcBef>
              <a:spcAft>
                <a:spcPts val="0"/>
              </a:spcAft>
              <a:buSzPts val="5600"/>
              <a:buNone/>
              <a:defRPr/>
            </a:lvl2pPr>
            <a:lvl3pPr lvl="2" algn="l">
              <a:lnSpc>
                <a:spcPct val="100000"/>
              </a:lnSpc>
              <a:spcBef>
                <a:spcPts val="0"/>
              </a:spcBef>
              <a:spcAft>
                <a:spcPts val="0"/>
              </a:spcAft>
              <a:buSzPts val="5600"/>
              <a:buNone/>
              <a:defRPr/>
            </a:lvl3pPr>
            <a:lvl4pPr lvl="3" algn="l">
              <a:lnSpc>
                <a:spcPct val="100000"/>
              </a:lnSpc>
              <a:spcBef>
                <a:spcPts val="0"/>
              </a:spcBef>
              <a:spcAft>
                <a:spcPts val="0"/>
              </a:spcAft>
              <a:buSzPts val="5600"/>
              <a:buNone/>
              <a:defRPr/>
            </a:lvl4pPr>
            <a:lvl5pPr lvl="4" algn="l">
              <a:lnSpc>
                <a:spcPct val="100000"/>
              </a:lnSpc>
              <a:spcBef>
                <a:spcPts val="0"/>
              </a:spcBef>
              <a:spcAft>
                <a:spcPts val="0"/>
              </a:spcAft>
              <a:buSzPts val="5600"/>
              <a:buNone/>
              <a:defRPr/>
            </a:lvl5pPr>
            <a:lvl6pPr lvl="5" algn="l">
              <a:lnSpc>
                <a:spcPct val="100000"/>
              </a:lnSpc>
              <a:spcBef>
                <a:spcPts val="0"/>
              </a:spcBef>
              <a:spcAft>
                <a:spcPts val="0"/>
              </a:spcAft>
              <a:buSzPts val="5600"/>
              <a:buNone/>
              <a:defRPr/>
            </a:lvl6pPr>
            <a:lvl7pPr lvl="6" algn="l">
              <a:lnSpc>
                <a:spcPct val="100000"/>
              </a:lnSpc>
              <a:spcBef>
                <a:spcPts val="0"/>
              </a:spcBef>
              <a:spcAft>
                <a:spcPts val="0"/>
              </a:spcAft>
              <a:buSzPts val="5600"/>
              <a:buNone/>
              <a:defRPr/>
            </a:lvl7pPr>
            <a:lvl8pPr lvl="7" algn="l">
              <a:lnSpc>
                <a:spcPct val="100000"/>
              </a:lnSpc>
              <a:spcBef>
                <a:spcPts val="0"/>
              </a:spcBef>
              <a:spcAft>
                <a:spcPts val="0"/>
              </a:spcAft>
              <a:buSzPts val="5600"/>
              <a:buNone/>
              <a:defRPr/>
            </a:lvl8pPr>
            <a:lvl9pPr lvl="8" algn="l">
              <a:lnSpc>
                <a:spcPct val="100000"/>
              </a:lnSpc>
              <a:spcBef>
                <a:spcPts val="0"/>
              </a:spcBef>
              <a:spcAft>
                <a:spcPts val="0"/>
              </a:spcAft>
              <a:buSzPts val="5600"/>
              <a:buNone/>
              <a:defRPr/>
            </a:lvl9pPr>
          </a:lstStyle>
          <a:p/>
        </p:txBody>
      </p:sp>
      <p:sp>
        <p:nvSpPr>
          <p:cNvPr id="37" name="Google Shape;37;p7"/>
          <p:cNvSpPr txBox="1"/>
          <p:nvPr>
            <p:ph idx="1" type="body"/>
          </p:nvPr>
        </p:nvSpPr>
        <p:spPr>
          <a:xfrm>
            <a:off x="917950" y="2876300"/>
            <a:ext cx="7902000" cy="5962200"/>
          </a:xfrm>
          <a:prstGeom prst="rect">
            <a:avLst/>
          </a:prstGeom>
          <a:noFill/>
          <a:ln>
            <a:noFill/>
          </a:ln>
        </p:spPr>
        <p:txBody>
          <a:bodyPr anchorCtr="0" anchor="t" bIns="0" lIns="0" spcFirstLastPara="1" rIns="0" wrap="square" tIns="0">
            <a:noAutofit/>
          </a:bodyPr>
          <a:lstStyle>
            <a:lvl1pPr indent="-431800" lvl="0" marL="457200" algn="l">
              <a:lnSpc>
                <a:spcPct val="130000"/>
              </a:lnSpc>
              <a:spcBef>
                <a:spcPts val="0"/>
              </a:spcBef>
              <a:spcAft>
                <a:spcPts val="0"/>
              </a:spcAft>
              <a:buSzPts val="3200"/>
              <a:buChar char="●"/>
              <a:defRPr/>
            </a:lvl1pPr>
            <a:lvl2pPr indent="-431800" lvl="1" marL="914400" algn="l">
              <a:lnSpc>
                <a:spcPct val="130000"/>
              </a:lnSpc>
              <a:spcBef>
                <a:spcPts val="2000"/>
              </a:spcBef>
              <a:spcAft>
                <a:spcPts val="0"/>
              </a:spcAft>
              <a:buSzPts val="3200"/>
              <a:buChar char="–"/>
              <a:defRPr/>
            </a:lvl2pPr>
            <a:lvl3pPr indent="-406400" lvl="2" marL="1371600" algn="l">
              <a:lnSpc>
                <a:spcPct val="130000"/>
              </a:lnSpc>
              <a:spcBef>
                <a:spcPts val="2000"/>
              </a:spcBef>
              <a:spcAft>
                <a:spcPts val="0"/>
              </a:spcAft>
              <a:buSzPts val="2800"/>
              <a:buChar char="–"/>
              <a:defRPr/>
            </a:lvl3pPr>
            <a:lvl4pPr indent="-406400" lvl="3" marL="1828800" algn="l">
              <a:lnSpc>
                <a:spcPct val="130000"/>
              </a:lnSpc>
              <a:spcBef>
                <a:spcPts val="1600"/>
              </a:spcBef>
              <a:spcAft>
                <a:spcPts val="0"/>
              </a:spcAft>
              <a:buSzPts val="2800"/>
              <a:buChar char="–"/>
              <a:defRPr/>
            </a:lvl4pPr>
            <a:lvl5pPr indent="-406400" lvl="4" marL="2286000" algn="l">
              <a:lnSpc>
                <a:spcPct val="130000"/>
              </a:lnSpc>
              <a:spcBef>
                <a:spcPts val="1600"/>
              </a:spcBef>
              <a:spcAft>
                <a:spcPts val="0"/>
              </a:spcAft>
              <a:buSzPts val="2800"/>
              <a:buChar char="–"/>
              <a:defRPr/>
            </a:lvl5pPr>
            <a:lvl6pPr indent="-406400" lvl="5" marL="2743200" algn="l">
              <a:lnSpc>
                <a:spcPct val="130000"/>
              </a:lnSpc>
              <a:spcBef>
                <a:spcPts val="1200"/>
              </a:spcBef>
              <a:spcAft>
                <a:spcPts val="0"/>
              </a:spcAft>
              <a:buSzPts val="2800"/>
              <a:buChar char="–"/>
              <a:defRPr/>
            </a:lvl6pPr>
            <a:lvl7pPr indent="-406400" lvl="6" marL="3200400" algn="l">
              <a:lnSpc>
                <a:spcPct val="130000"/>
              </a:lnSpc>
              <a:spcBef>
                <a:spcPts val="1200"/>
              </a:spcBef>
              <a:spcAft>
                <a:spcPts val="0"/>
              </a:spcAft>
              <a:buSzPts val="2800"/>
              <a:buChar char="–"/>
              <a:defRPr/>
            </a:lvl7pPr>
            <a:lvl8pPr indent="-406400" lvl="7" marL="3657600" algn="l">
              <a:lnSpc>
                <a:spcPct val="130000"/>
              </a:lnSpc>
              <a:spcBef>
                <a:spcPts val="800"/>
              </a:spcBef>
              <a:spcAft>
                <a:spcPts val="0"/>
              </a:spcAft>
              <a:buSzPts val="2800"/>
              <a:buChar char="–"/>
              <a:defRPr/>
            </a:lvl8pPr>
            <a:lvl9pPr indent="-406400" lvl="8" marL="4114800" algn="l">
              <a:lnSpc>
                <a:spcPct val="130000"/>
              </a:lnSpc>
              <a:spcBef>
                <a:spcPts val="800"/>
              </a:spcBef>
              <a:spcAft>
                <a:spcPts val="400"/>
              </a:spcAft>
              <a:buSzPts val="2800"/>
              <a:buChar char="–"/>
              <a:defRPr/>
            </a:lvl9pPr>
          </a:lstStyle>
          <a:p/>
        </p:txBody>
      </p:sp>
      <p:sp>
        <p:nvSpPr>
          <p:cNvPr id="38" name="Google Shape;38;p7"/>
          <p:cNvSpPr txBox="1"/>
          <p:nvPr>
            <p:ph idx="2" type="body"/>
          </p:nvPr>
        </p:nvSpPr>
        <p:spPr>
          <a:xfrm>
            <a:off x="9467950" y="2876300"/>
            <a:ext cx="7902000" cy="5962200"/>
          </a:xfrm>
          <a:prstGeom prst="rect">
            <a:avLst/>
          </a:prstGeom>
          <a:noFill/>
          <a:ln>
            <a:noFill/>
          </a:ln>
        </p:spPr>
        <p:txBody>
          <a:bodyPr anchorCtr="0" anchor="t" bIns="0" lIns="0" spcFirstLastPara="1" rIns="0" wrap="square" tIns="0">
            <a:noAutofit/>
          </a:bodyPr>
          <a:lstStyle>
            <a:lvl1pPr indent="-431800" lvl="0" marL="457200" algn="l">
              <a:lnSpc>
                <a:spcPct val="130000"/>
              </a:lnSpc>
              <a:spcBef>
                <a:spcPts val="0"/>
              </a:spcBef>
              <a:spcAft>
                <a:spcPts val="0"/>
              </a:spcAft>
              <a:buSzPts val="3200"/>
              <a:buChar char="●"/>
              <a:defRPr/>
            </a:lvl1pPr>
            <a:lvl2pPr indent="-431800" lvl="1" marL="914400" algn="l">
              <a:lnSpc>
                <a:spcPct val="130000"/>
              </a:lnSpc>
              <a:spcBef>
                <a:spcPts val="2000"/>
              </a:spcBef>
              <a:spcAft>
                <a:spcPts val="0"/>
              </a:spcAft>
              <a:buSzPts val="3200"/>
              <a:buChar char="–"/>
              <a:defRPr/>
            </a:lvl2pPr>
            <a:lvl3pPr indent="-406400" lvl="2" marL="1371600" algn="l">
              <a:lnSpc>
                <a:spcPct val="130000"/>
              </a:lnSpc>
              <a:spcBef>
                <a:spcPts val="2000"/>
              </a:spcBef>
              <a:spcAft>
                <a:spcPts val="0"/>
              </a:spcAft>
              <a:buSzPts val="2800"/>
              <a:buChar char="–"/>
              <a:defRPr/>
            </a:lvl3pPr>
            <a:lvl4pPr indent="-406400" lvl="3" marL="1828800" algn="l">
              <a:lnSpc>
                <a:spcPct val="130000"/>
              </a:lnSpc>
              <a:spcBef>
                <a:spcPts val="1600"/>
              </a:spcBef>
              <a:spcAft>
                <a:spcPts val="0"/>
              </a:spcAft>
              <a:buSzPts val="2800"/>
              <a:buChar char="–"/>
              <a:defRPr/>
            </a:lvl4pPr>
            <a:lvl5pPr indent="-406400" lvl="4" marL="2286000" algn="l">
              <a:lnSpc>
                <a:spcPct val="130000"/>
              </a:lnSpc>
              <a:spcBef>
                <a:spcPts val="1600"/>
              </a:spcBef>
              <a:spcAft>
                <a:spcPts val="0"/>
              </a:spcAft>
              <a:buSzPts val="2800"/>
              <a:buChar char="–"/>
              <a:defRPr/>
            </a:lvl5pPr>
            <a:lvl6pPr indent="-406400" lvl="5" marL="2743200" algn="l">
              <a:lnSpc>
                <a:spcPct val="130000"/>
              </a:lnSpc>
              <a:spcBef>
                <a:spcPts val="1200"/>
              </a:spcBef>
              <a:spcAft>
                <a:spcPts val="0"/>
              </a:spcAft>
              <a:buSzPts val="2800"/>
              <a:buChar char="–"/>
              <a:defRPr/>
            </a:lvl6pPr>
            <a:lvl7pPr indent="-406400" lvl="6" marL="3200400" algn="l">
              <a:lnSpc>
                <a:spcPct val="130000"/>
              </a:lnSpc>
              <a:spcBef>
                <a:spcPts val="1200"/>
              </a:spcBef>
              <a:spcAft>
                <a:spcPts val="0"/>
              </a:spcAft>
              <a:buSzPts val="2800"/>
              <a:buChar char="–"/>
              <a:defRPr/>
            </a:lvl7pPr>
            <a:lvl8pPr indent="-406400" lvl="7" marL="3657600" algn="l">
              <a:lnSpc>
                <a:spcPct val="130000"/>
              </a:lnSpc>
              <a:spcBef>
                <a:spcPts val="800"/>
              </a:spcBef>
              <a:spcAft>
                <a:spcPts val="0"/>
              </a:spcAft>
              <a:buSzPts val="2800"/>
              <a:buChar char="–"/>
              <a:defRPr/>
            </a:lvl8pPr>
            <a:lvl9pPr indent="-406400" lvl="8" marL="4114800" algn="l">
              <a:lnSpc>
                <a:spcPct val="130000"/>
              </a:lnSpc>
              <a:spcBef>
                <a:spcPts val="800"/>
              </a:spcBef>
              <a:spcAft>
                <a:spcPts val="400"/>
              </a:spcAft>
              <a:buSzPts val="2800"/>
              <a:buChar char="–"/>
              <a:defRPr/>
            </a:lvl9pPr>
          </a:lstStyle>
          <a:p/>
        </p:txBody>
      </p:sp>
      <p:sp>
        <p:nvSpPr>
          <p:cNvPr id="39" name="Google Shape;39;p7"/>
          <p:cNvSpPr txBox="1"/>
          <p:nvPr>
            <p:ph idx="12" type="sldNum"/>
          </p:nvPr>
        </p:nvSpPr>
        <p:spPr>
          <a:xfrm>
            <a:off x="917941" y="9586650"/>
            <a:ext cx="1440000" cy="360000"/>
          </a:xfrm>
          <a:prstGeom prst="rect">
            <a:avLst/>
          </a:prstGeom>
          <a:noFill/>
          <a:ln>
            <a:noFill/>
          </a:ln>
        </p:spPr>
        <p:txBody>
          <a:bodyPr anchorCtr="0" anchor="t" bIns="0" lIns="0" spcFirstLastPara="1" rIns="0" wrap="square" tIns="0">
            <a:noAutofit/>
          </a:bodyPr>
          <a:lstStyle>
            <a:lvl1pPr indent="0" lvl="0"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1pPr>
            <a:lvl2pPr indent="0" lvl="1"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2pPr>
            <a:lvl3pPr indent="0" lvl="2"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3pPr>
            <a:lvl4pPr indent="0" lvl="3"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4pPr>
            <a:lvl5pPr indent="0" lvl="4"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5pPr>
            <a:lvl6pPr indent="0" lvl="5"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6pPr>
            <a:lvl7pPr indent="0" lvl="6"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7pPr>
            <a:lvl8pPr indent="0" lvl="7"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8pPr>
            <a:lvl9pPr indent="0" lvl="8"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40" name="Google Shape;40;p7"/>
          <p:cNvSpPr txBox="1"/>
          <p:nvPr>
            <p:ph idx="3" type="title"/>
          </p:nvPr>
        </p:nvSpPr>
        <p:spPr>
          <a:xfrm>
            <a:off x="9467950" y="890050"/>
            <a:ext cx="7902000" cy="1629000"/>
          </a:xfrm>
          <a:prstGeom prst="rect">
            <a:avLst/>
          </a:prstGeom>
          <a:noFill/>
          <a:ln>
            <a:noFill/>
          </a:ln>
        </p:spPr>
        <p:txBody>
          <a:bodyPr anchorCtr="0" anchor="t" bIns="0" lIns="0" spcFirstLastPara="1" rIns="0" wrap="square" tIns="0">
            <a:noAutofit/>
          </a:bodyPr>
          <a:lstStyle>
            <a:lvl1pPr lvl="0" algn="l">
              <a:lnSpc>
                <a:spcPct val="115000"/>
              </a:lnSpc>
              <a:spcBef>
                <a:spcPts val="0"/>
              </a:spcBef>
              <a:spcAft>
                <a:spcPts val="0"/>
              </a:spcAft>
              <a:buSzPts val="4400"/>
              <a:buNone/>
              <a:defRPr/>
            </a:lvl1pPr>
            <a:lvl2pPr lvl="1" algn="l">
              <a:lnSpc>
                <a:spcPct val="100000"/>
              </a:lnSpc>
              <a:spcBef>
                <a:spcPts val="0"/>
              </a:spcBef>
              <a:spcAft>
                <a:spcPts val="0"/>
              </a:spcAft>
              <a:buSzPts val="5600"/>
              <a:buNone/>
              <a:defRPr/>
            </a:lvl2pPr>
            <a:lvl3pPr lvl="2" algn="l">
              <a:lnSpc>
                <a:spcPct val="100000"/>
              </a:lnSpc>
              <a:spcBef>
                <a:spcPts val="0"/>
              </a:spcBef>
              <a:spcAft>
                <a:spcPts val="0"/>
              </a:spcAft>
              <a:buSzPts val="5600"/>
              <a:buNone/>
              <a:defRPr/>
            </a:lvl3pPr>
            <a:lvl4pPr lvl="3" algn="l">
              <a:lnSpc>
                <a:spcPct val="100000"/>
              </a:lnSpc>
              <a:spcBef>
                <a:spcPts val="0"/>
              </a:spcBef>
              <a:spcAft>
                <a:spcPts val="0"/>
              </a:spcAft>
              <a:buSzPts val="5600"/>
              <a:buNone/>
              <a:defRPr/>
            </a:lvl4pPr>
            <a:lvl5pPr lvl="4" algn="l">
              <a:lnSpc>
                <a:spcPct val="100000"/>
              </a:lnSpc>
              <a:spcBef>
                <a:spcPts val="0"/>
              </a:spcBef>
              <a:spcAft>
                <a:spcPts val="0"/>
              </a:spcAft>
              <a:buSzPts val="5600"/>
              <a:buNone/>
              <a:defRPr/>
            </a:lvl5pPr>
            <a:lvl6pPr lvl="5" algn="l">
              <a:lnSpc>
                <a:spcPct val="100000"/>
              </a:lnSpc>
              <a:spcBef>
                <a:spcPts val="0"/>
              </a:spcBef>
              <a:spcAft>
                <a:spcPts val="0"/>
              </a:spcAft>
              <a:buSzPts val="5600"/>
              <a:buNone/>
              <a:defRPr/>
            </a:lvl6pPr>
            <a:lvl7pPr lvl="6" algn="l">
              <a:lnSpc>
                <a:spcPct val="100000"/>
              </a:lnSpc>
              <a:spcBef>
                <a:spcPts val="0"/>
              </a:spcBef>
              <a:spcAft>
                <a:spcPts val="0"/>
              </a:spcAft>
              <a:buSzPts val="5600"/>
              <a:buNone/>
              <a:defRPr/>
            </a:lvl7pPr>
            <a:lvl8pPr lvl="7" algn="l">
              <a:lnSpc>
                <a:spcPct val="100000"/>
              </a:lnSpc>
              <a:spcBef>
                <a:spcPts val="0"/>
              </a:spcBef>
              <a:spcAft>
                <a:spcPts val="0"/>
              </a:spcAft>
              <a:buSzPts val="5600"/>
              <a:buNone/>
              <a:defRPr/>
            </a:lvl8pPr>
            <a:lvl9pPr lvl="8" algn="l">
              <a:lnSpc>
                <a:spcPct val="100000"/>
              </a:lnSpc>
              <a:spcBef>
                <a:spcPts val="0"/>
              </a:spcBef>
              <a:spcAft>
                <a:spcPts val="0"/>
              </a:spcAft>
              <a:buSzPts val="5600"/>
              <a:buNone/>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1" name="Shape 41"/>
        <p:cNvGrpSpPr/>
        <p:nvPr/>
      </p:nvGrpSpPr>
      <p:grpSpPr>
        <a:xfrm>
          <a:off x="0" y="0"/>
          <a:ext cx="0" cy="0"/>
          <a:chOff x="0" y="0"/>
          <a:chExt cx="0" cy="0"/>
        </a:xfrm>
      </p:grpSpPr>
      <p:sp>
        <p:nvSpPr>
          <p:cNvPr id="42" name="Google Shape;42;p8"/>
          <p:cNvSpPr txBox="1"/>
          <p:nvPr>
            <p:ph type="title"/>
          </p:nvPr>
        </p:nvSpPr>
        <p:spPr>
          <a:xfrm>
            <a:off x="917950" y="890050"/>
            <a:ext cx="13201200" cy="1629000"/>
          </a:xfrm>
          <a:prstGeom prst="rect">
            <a:avLst/>
          </a:prstGeom>
          <a:noFill/>
          <a:ln>
            <a:noFill/>
          </a:ln>
        </p:spPr>
        <p:txBody>
          <a:bodyPr anchorCtr="0" anchor="t" bIns="0" lIns="0" spcFirstLastPara="1" rIns="0" wrap="square" tIns="0">
            <a:noAutofit/>
          </a:bodyPr>
          <a:lstStyle>
            <a:lvl1pPr lvl="0" algn="l">
              <a:lnSpc>
                <a:spcPct val="115000"/>
              </a:lnSpc>
              <a:spcBef>
                <a:spcPts val="0"/>
              </a:spcBef>
              <a:spcAft>
                <a:spcPts val="0"/>
              </a:spcAft>
              <a:buSzPts val="4400"/>
              <a:buNone/>
              <a:defRPr/>
            </a:lvl1pPr>
            <a:lvl2pPr lvl="1" algn="l">
              <a:lnSpc>
                <a:spcPct val="100000"/>
              </a:lnSpc>
              <a:spcBef>
                <a:spcPts val="0"/>
              </a:spcBef>
              <a:spcAft>
                <a:spcPts val="0"/>
              </a:spcAft>
              <a:buSzPts val="5600"/>
              <a:buNone/>
              <a:defRPr/>
            </a:lvl2pPr>
            <a:lvl3pPr lvl="2" algn="l">
              <a:lnSpc>
                <a:spcPct val="100000"/>
              </a:lnSpc>
              <a:spcBef>
                <a:spcPts val="0"/>
              </a:spcBef>
              <a:spcAft>
                <a:spcPts val="0"/>
              </a:spcAft>
              <a:buSzPts val="5600"/>
              <a:buNone/>
              <a:defRPr/>
            </a:lvl3pPr>
            <a:lvl4pPr lvl="3" algn="l">
              <a:lnSpc>
                <a:spcPct val="100000"/>
              </a:lnSpc>
              <a:spcBef>
                <a:spcPts val="0"/>
              </a:spcBef>
              <a:spcAft>
                <a:spcPts val="0"/>
              </a:spcAft>
              <a:buSzPts val="5600"/>
              <a:buNone/>
              <a:defRPr/>
            </a:lvl4pPr>
            <a:lvl5pPr lvl="4" algn="l">
              <a:lnSpc>
                <a:spcPct val="100000"/>
              </a:lnSpc>
              <a:spcBef>
                <a:spcPts val="0"/>
              </a:spcBef>
              <a:spcAft>
                <a:spcPts val="0"/>
              </a:spcAft>
              <a:buSzPts val="5600"/>
              <a:buNone/>
              <a:defRPr/>
            </a:lvl5pPr>
            <a:lvl6pPr lvl="5" algn="l">
              <a:lnSpc>
                <a:spcPct val="100000"/>
              </a:lnSpc>
              <a:spcBef>
                <a:spcPts val="0"/>
              </a:spcBef>
              <a:spcAft>
                <a:spcPts val="0"/>
              </a:spcAft>
              <a:buSzPts val="5600"/>
              <a:buNone/>
              <a:defRPr/>
            </a:lvl6pPr>
            <a:lvl7pPr lvl="6" algn="l">
              <a:lnSpc>
                <a:spcPct val="100000"/>
              </a:lnSpc>
              <a:spcBef>
                <a:spcPts val="0"/>
              </a:spcBef>
              <a:spcAft>
                <a:spcPts val="0"/>
              </a:spcAft>
              <a:buSzPts val="5600"/>
              <a:buNone/>
              <a:defRPr/>
            </a:lvl7pPr>
            <a:lvl8pPr lvl="7" algn="l">
              <a:lnSpc>
                <a:spcPct val="100000"/>
              </a:lnSpc>
              <a:spcBef>
                <a:spcPts val="0"/>
              </a:spcBef>
              <a:spcAft>
                <a:spcPts val="0"/>
              </a:spcAft>
              <a:buSzPts val="5600"/>
              <a:buNone/>
              <a:defRPr/>
            </a:lvl8pPr>
            <a:lvl9pPr lvl="8" algn="l">
              <a:lnSpc>
                <a:spcPct val="100000"/>
              </a:lnSpc>
              <a:spcBef>
                <a:spcPts val="0"/>
              </a:spcBef>
              <a:spcAft>
                <a:spcPts val="0"/>
              </a:spcAft>
              <a:buSzPts val="5600"/>
              <a:buNone/>
              <a:defRPr/>
            </a:lvl9pPr>
          </a:lstStyle>
          <a:p/>
        </p:txBody>
      </p:sp>
      <p:sp>
        <p:nvSpPr>
          <p:cNvPr id="43" name="Google Shape;43;p8"/>
          <p:cNvSpPr txBox="1"/>
          <p:nvPr>
            <p:ph idx="12" type="sldNum"/>
          </p:nvPr>
        </p:nvSpPr>
        <p:spPr>
          <a:xfrm>
            <a:off x="917941" y="9586650"/>
            <a:ext cx="1440000" cy="360000"/>
          </a:xfrm>
          <a:prstGeom prst="rect">
            <a:avLst/>
          </a:prstGeom>
          <a:noFill/>
          <a:ln>
            <a:noFill/>
          </a:ln>
        </p:spPr>
        <p:txBody>
          <a:bodyPr anchorCtr="0" anchor="t" bIns="0" lIns="0" spcFirstLastPara="1" rIns="0" wrap="square" tIns="0">
            <a:noAutofit/>
          </a:bodyPr>
          <a:lstStyle>
            <a:lvl1pPr indent="0" lvl="0"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1pPr>
            <a:lvl2pPr indent="0" lvl="1"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2pPr>
            <a:lvl3pPr indent="0" lvl="2"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3pPr>
            <a:lvl4pPr indent="0" lvl="3"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4pPr>
            <a:lvl5pPr indent="0" lvl="4"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5pPr>
            <a:lvl6pPr indent="0" lvl="5"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6pPr>
            <a:lvl7pPr indent="0" lvl="6"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7pPr>
            <a:lvl8pPr indent="0" lvl="7"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8pPr>
            <a:lvl9pPr indent="0" lvl="8"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tting tasks">
  <p:cSld name="TITLE_ONLY_1_1">
    <p:spTree>
      <p:nvGrpSpPr>
        <p:cNvPr id="44" name="Shape 44"/>
        <p:cNvGrpSpPr/>
        <p:nvPr/>
      </p:nvGrpSpPr>
      <p:grpSpPr>
        <a:xfrm>
          <a:off x="0" y="0"/>
          <a:ext cx="0" cy="0"/>
          <a:chOff x="0" y="0"/>
          <a:chExt cx="0" cy="0"/>
        </a:xfrm>
      </p:grpSpPr>
      <p:sp>
        <p:nvSpPr>
          <p:cNvPr id="45" name="Google Shape;45;p9"/>
          <p:cNvSpPr txBox="1"/>
          <p:nvPr>
            <p:ph type="title"/>
          </p:nvPr>
        </p:nvSpPr>
        <p:spPr>
          <a:xfrm>
            <a:off x="917950" y="890050"/>
            <a:ext cx="13201200" cy="1629000"/>
          </a:xfrm>
          <a:prstGeom prst="rect">
            <a:avLst/>
          </a:prstGeom>
          <a:noFill/>
          <a:ln>
            <a:noFill/>
          </a:ln>
        </p:spPr>
        <p:txBody>
          <a:bodyPr anchorCtr="0" anchor="t" bIns="0" lIns="0" spcFirstLastPara="1" rIns="0" wrap="square" tIns="0">
            <a:noAutofit/>
          </a:bodyPr>
          <a:lstStyle>
            <a:lvl1pPr lvl="0" algn="l">
              <a:lnSpc>
                <a:spcPct val="115000"/>
              </a:lnSpc>
              <a:spcBef>
                <a:spcPts val="0"/>
              </a:spcBef>
              <a:spcAft>
                <a:spcPts val="0"/>
              </a:spcAft>
              <a:buSzPts val="4400"/>
              <a:buNone/>
              <a:defRPr/>
            </a:lvl1pPr>
            <a:lvl2pPr lvl="1" algn="l">
              <a:lnSpc>
                <a:spcPct val="100000"/>
              </a:lnSpc>
              <a:spcBef>
                <a:spcPts val="0"/>
              </a:spcBef>
              <a:spcAft>
                <a:spcPts val="0"/>
              </a:spcAft>
              <a:buSzPts val="5600"/>
              <a:buNone/>
              <a:defRPr/>
            </a:lvl2pPr>
            <a:lvl3pPr lvl="2" algn="l">
              <a:lnSpc>
                <a:spcPct val="100000"/>
              </a:lnSpc>
              <a:spcBef>
                <a:spcPts val="0"/>
              </a:spcBef>
              <a:spcAft>
                <a:spcPts val="0"/>
              </a:spcAft>
              <a:buSzPts val="5600"/>
              <a:buNone/>
              <a:defRPr/>
            </a:lvl3pPr>
            <a:lvl4pPr lvl="3" algn="l">
              <a:lnSpc>
                <a:spcPct val="100000"/>
              </a:lnSpc>
              <a:spcBef>
                <a:spcPts val="0"/>
              </a:spcBef>
              <a:spcAft>
                <a:spcPts val="0"/>
              </a:spcAft>
              <a:buSzPts val="5600"/>
              <a:buNone/>
              <a:defRPr/>
            </a:lvl4pPr>
            <a:lvl5pPr lvl="4" algn="l">
              <a:lnSpc>
                <a:spcPct val="100000"/>
              </a:lnSpc>
              <a:spcBef>
                <a:spcPts val="0"/>
              </a:spcBef>
              <a:spcAft>
                <a:spcPts val="0"/>
              </a:spcAft>
              <a:buSzPts val="5600"/>
              <a:buNone/>
              <a:defRPr/>
            </a:lvl5pPr>
            <a:lvl6pPr lvl="5" algn="l">
              <a:lnSpc>
                <a:spcPct val="100000"/>
              </a:lnSpc>
              <a:spcBef>
                <a:spcPts val="0"/>
              </a:spcBef>
              <a:spcAft>
                <a:spcPts val="0"/>
              </a:spcAft>
              <a:buSzPts val="5600"/>
              <a:buNone/>
              <a:defRPr/>
            </a:lvl6pPr>
            <a:lvl7pPr lvl="6" algn="l">
              <a:lnSpc>
                <a:spcPct val="100000"/>
              </a:lnSpc>
              <a:spcBef>
                <a:spcPts val="0"/>
              </a:spcBef>
              <a:spcAft>
                <a:spcPts val="0"/>
              </a:spcAft>
              <a:buSzPts val="5600"/>
              <a:buNone/>
              <a:defRPr/>
            </a:lvl7pPr>
            <a:lvl8pPr lvl="7" algn="l">
              <a:lnSpc>
                <a:spcPct val="100000"/>
              </a:lnSpc>
              <a:spcBef>
                <a:spcPts val="0"/>
              </a:spcBef>
              <a:spcAft>
                <a:spcPts val="0"/>
              </a:spcAft>
              <a:buSzPts val="5600"/>
              <a:buNone/>
              <a:defRPr/>
            </a:lvl8pPr>
            <a:lvl9pPr lvl="8" algn="l">
              <a:lnSpc>
                <a:spcPct val="100000"/>
              </a:lnSpc>
              <a:spcBef>
                <a:spcPts val="0"/>
              </a:spcBef>
              <a:spcAft>
                <a:spcPts val="0"/>
              </a:spcAft>
              <a:buSzPts val="5600"/>
              <a:buNone/>
              <a:defRPr/>
            </a:lvl9pPr>
          </a:lstStyle>
          <a:p/>
        </p:txBody>
      </p:sp>
      <p:sp>
        <p:nvSpPr>
          <p:cNvPr id="46" name="Google Shape;46;p9"/>
          <p:cNvSpPr txBox="1"/>
          <p:nvPr>
            <p:ph idx="1" type="subTitle"/>
          </p:nvPr>
        </p:nvSpPr>
        <p:spPr>
          <a:xfrm>
            <a:off x="917950" y="2876300"/>
            <a:ext cx="6256800" cy="906600"/>
          </a:xfrm>
          <a:prstGeom prst="rect">
            <a:avLst/>
          </a:prstGeom>
          <a:solidFill>
            <a:schemeClr val="accent1"/>
          </a:solidFill>
          <a:ln>
            <a:noFill/>
          </a:ln>
        </p:spPr>
        <p:txBody>
          <a:bodyPr anchorCtr="0" anchor="t" bIns="182850" lIns="182850" spcFirstLastPara="1" rIns="182850" wrap="square" tIns="180000">
            <a:noAutofit/>
          </a:bodyPr>
          <a:lstStyle>
            <a:lvl1pPr lvl="0" algn="l">
              <a:lnSpc>
                <a:spcPct val="130000"/>
              </a:lnSpc>
              <a:spcBef>
                <a:spcPts val="0"/>
              </a:spcBef>
              <a:spcAft>
                <a:spcPts val="0"/>
              </a:spcAft>
              <a:buSzPts val="3200"/>
              <a:buNone/>
              <a:defRPr b="1">
                <a:solidFill>
                  <a:schemeClr val="lt1"/>
                </a:solidFill>
              </a:defRPr>
            </a:lvl1pPr>
            <a:lvl2pPr lvl="1" algn="l">
              <a:lnSpc>
                <a:spcPct val="130000"/>
              </a:lnSpc>
              <a:spcBef>
                <a:spcPts val="0"/>
              </a:spcBef>
              <a:spcAft>
                <a:spcPts val="0"/>
              </a:spcAft>
              <a:buSzPts val="3200"/>
              <a:buNone/>
              <a:defRPr/>
            </a:lvl2pPr>
            <a:lvl3pPr lvl="2" algn="l">
              <a:lnSpc>
                <a:spcPct val="130000"/>
              </a:lnSpc>
              <a:spcBef>
                <a:spcPts val="0"/>
              </a:spcBef>
              <a:spcAft>
                <a:spcPts val="0"/>
              </a:spcAft>
              <a:buSzPts val="2800"/>
              <a:buNone/>
              <a:defRPr/>
            </a:lvl3pPr>
            <a:lvl4pPr lvl="3" algn="l">
              <a:lnSpc>
                <a:spcPct val="130000"/>
              </a:lnSpc>
              <a:spcBef>
                <a:spcPts val="0"/>
              </a:spcBef>
              <a:spcAft>
                <a:spcPts val="0"/>
              </a:spcAft>
              <a:buSzPts val="2800"/>
              <a:buNone/>
              <a:defRPr/>
            </a:lvl4pPr>
            <a:lvl5pPr lvl="4" algn="l">
              <a:lnSpc>
                <a:spcPct val="130000"/>
              </a:lnSpc>
              <a:spcBef>
                <a:spcPts val="0"/>
              </a:spcBef>
              <a:spcAft>
                <a:spcPts val="0"/>
              </a:spcAft>
              <a:buSzPts val="2800"/>
              <a:buNone/>
              <a:defRPr/>
            </a:lvl5pPr>
            <a:lvl6pPr lvl="5" algn="l">
              <a:lnSpc>
                <a:spcPct val="130000"/>
              </a:lnSpc>
              <a:spcBef>
                <a:spcPts val="0"/>
              </a:spcBef>
              <a:spcAft>
                <a:spcPts val="0"/>
              </a:spcAft>
              <a:buSzPts val="2800"/>
              <a:buNone/>
              <a:defRPr/>
            </a:lvl6pPr>
            <a:lvl7pPr lvl="6" algn="l">
              <a:lnSpc>
                <a:spcPct val="130000"/>
              </a:lnSpc>
              <a:spcBef>
                <a:spcPts val="0"/>
              </a:spcBef>
              <a:spcAft>
                <a:spcPts val="0"/>
              </a:spcAft>
              <a:buSzPts val="2800"/>
              <a:buNone/>
              <a:defRPr/>
            </a:lvl7pPr>
            <a:lvl8pPr lvl="7" algn="l">
              <a:lnSpc>
                <a:spcPct val="130000"/>
              </a:lnSpc>
              <a:spcBef>
                <a:spcPts val="0"/>
              </a:spcBef>
              <a:spcAft>
                <a:spcPts val="0"/>
              </a:spcAft>
              <a:buSzPts val="2800"/>
              <a:buNone/>
              <a:defRPr/>
            </a:lvl8pPr>
            <a:lvl9pPr lvl="8" algn="l">
              <a:lnSpc>
                <a:spcPct val="130000"/>
              </a:lnSpc>
              <a:spcBef>
                <a:spcPts val="0"/>
              </a:spcBef>
              <a:spcAft>
                <a:spcPts val="0"/>
              </a:spcAft>
              <a:buSzPts val="2800"/>
              <a:buNone/>
              <a:defRPr/>
            </a:lvl9pPr>
          </a:lstStyle>
          <a:p/>
        </p:txBody>
      </p:sp>
      <p:sp>
        <p:nvSpPr>
          <p:cNvPr id="47" name="Google Shape;47;p9"/>
          <p:cNvSpPr txBox="1"/>
          <p:nvPr>
            <p:ph idx="2" type="subTitle"/>
          </p:nvPr>
        </p:nvSpPr>
        <p:spPr>
          <a:xfrm>
            <a:off x="11111450" y="5342400"/>
            <a:ext cx="6258600" cy="789000"/>
          </a:xfrm>
          <a:prstGeom prst="rect">
            <a:avLst/>
          </a:prstGeom>
          <a:solidFill>
            <a:schemeClr val="accent5"/>
          </a:solidFill>
          <a:ln>
            <a:noFill/>
          </a:ln>
        </p:spPr>
        <p:txBody>
          <a:bodyPr anchorCtr="0" anchor="t" bIns="182850" lIns="182850" spcFirstLastPara="1" rIns="182850" wrap="square" tIns="180000">
            <a:noAutofit/>
          </a:bodyPr>
          <a:lstStyle>
            <a:lvl1pPr lvl="0" algn="l">
              <a:lnSpc>
                <a:spcPct val="130000"/>
              </a:lnSpc>
              <a:spcBef>
                <a:spcPts val="0"/>
              </a:spcBef>
              <a:spcAft>
                <a:spcPts val="0"/>
              </a:spcAft>
              <a:buSzPts val="3200"/>
              <a:buNone/>
              <a:defRPr b="1" sz="2800">
                <a:solidFill>
                  <a:schemeClr val="lt1"/>
                </a:solidFill>
              </a:defRPr>
            </a:lvl1pPr>
            <a:lvl2pPr lvl="1" algn="l">
              <a:lnSpc>
                <a:spcPct val="130000"/>
              </a:lnSpc>
              <a:spcBef>
                <a:spcPts val="0"/>
              </a:spcBef>
              <a:spcAft>
                <a:spcPts val="0"/>
              </a:spcAft>
              <a:buSzPts val="3200"/>
              <a:buNone/>
              <a:defRPr b="1"/>
            </a:lvl2pPr>
            <a:lvl3pPr lvl="2" algn="l">
              <a:lnSpc>
                <a:spcPct val="130000"/>
              </a:lnSpc>
              <a:spcBef>
                <a:spcPts val="0"/>
              </a:spcBef>
              <a:spcAft>
                <a:spcPts val="0"/>
              </a:spcAft>
              <a:buSzPts val="2800"/>
              <a:buNone/>
              <a:defRPr b="1"/>
            </a:lvl3pPr>
            <a:lvl4pPr lvl="3" algn="l">
              <a:lnSpc>
                <a:spcPct val="130000"/>
              </a:lnSpc>
              <a:spcBef>
                <a:spcPts val="0"/>
              </a:spcBef>
              <a:spcAft>
                <a:spcPts val="0"/>
              </a:spcAft>
              <a:buSzPts val="2800"/>
              <a:buNone/>
              <a:defRPr b="1"/>
            </a:lvl4pPr>
            <a:lvl5pPr lvl="4" algn="l">
              <a:lnSpc>
                <a:spcPct val="130000"/>
              </a:lnSpc>
              <a:spcBef>
                <a:spcPts val="0"/>
              </a:spcBef>
              <a:spcAft>
                <a:spcPts val="0"/>
              </a:spcAft>
              <a:buSzPts val="2800"/>
              <a:buNone/>
              <a:defRPr b="1"/>
            </a:lvl5pPr>
            <a:lvl6pPr lvl="5" algn="l">
              <a:lnSpc>
                <a:spcPct val="130000"/>
              </a:lnSpc>
              <a:spcBef>
                <a:spcPts val="0"/>
              </a:spcBef>
              <a:spcAft>
                <a:spcPts val="0"/>
              </a:spcAft>
              <a:buSzPts val="2800"/>
              <a:buNone/>
              <a:defRPr b="1"/>
            </a:lvl6pPr>
            <a:lvl7pPr lvl="6" algn="l">
              <a:lnSpc>
                <a:spcPct val="130000"/>
              </a:lnSpc>
              <a:spcBef>
                <a:spcPts val="0"/>
              </a:spcBef>
              <a:spcAft>
                <a:spcPts val="0"/>
              </a:spcAft>
              <a:buSzPts val="2800"/>
              <a:buNone/>
              <a:defRPr b="1"/>
            </a:lvl7pPr>
            <a:lvl8pPr lvl="7" algn="l">
              <a:lnSpc>
                <a:spcPct val="130000"/>
              </a:lnSpc>
              <a:spcBef>
                <a:spcPts val="0"/>
              </a:spcBef>
              <a:spcAft>
                <a:spcPts val="0"/>
              </a:spcAft>
              <a:buSzPts val="2800"/>
              <a:buNone/>
              <a:defRPr b="1"/>
            </a:lvl8pPr>
            <a:lvl9pPr lvl="8" algn="l">
              <a:lnSpc>
                <a:spcPct val="130000"/>
              </a:lnSpc>
              <a:spcBef>
                <a:spcPts val="0"/>
              </a:spcBef>
              <a:spcAft>
                <a:spcPts val="0"/>
              </a:spcAft>
              <a:buSzPts val="2800"/>
              <a:buNone/>
              <a:defRPr b="1"/>
            </a:lvl9pPr>
          </a:lstStyle>
          <a:p/>
        </p:txBody>
      </p:sp>
      <p:sp>
        <p:nvSpPr>
          <p:cNvPr id="48" name="Google Shape;48;p9"/>
          <p:cNvSpPr txBox="1"/>
          <p:nvPr>
            <p:ph idx="3" type="body"/>
          </p:nvPr>
        </p:nvSpPr>
        <p:spPr>
          <a:xfrm>
            <a:off x="917950" y="4140150"/>
            <a:ext cx="7902000" cy="1053000"/>
          </a:xfrm>
          <a:prstGeom prst="rect">
            <a:avLst/>
          </a:prstGeom>
          <a:noFill/>
          <a:ln>
            <a:noFill/>
          </a:ln>
        </p:spPr>
        <p:txBody>
          <a:bodyPr anchorCtr="0" anchor="t" bIns="0" lIns="0" spcFirstLastPara="1" rIns="0" wrap="square" tIns="0">
            <a:noAutofit/>
          </a:bodyPr>
          <a:lstStyle>
            <a:lvl1pPr indent="-431800" lvl="0" marL="457200" algn="l">
              <a:lnSpc>
                <a:spcPct val="130000"/>
              </a:lnSpc>
              <a:spcBef>
                <a:spcPts val="0"/>
              </a:spcBef>
              <a:spcAft>
                <a:spcPts val="0"/>
              </a:spcAft>
              <a:buSzPts val="3200"/>
              <a:buChar char="●"/>
              <a:defRPr/>
            </a:lvl1pPr>
            <a:lvl2pPr indent="-431800" lvl="1" marL="914400" algn="l">
              <a:lnSpc>
                <a:spcPct val="130000"/>
              </a:lnSpc>
              <a:spcBef>
                <a:spcPts val="2000"/>
              </a:spcBef>
              <a:spcAft>
                <a:spcPts val="0"/>
              </a:spcAft>
              <a:buSzPts val="3200"/>
              <a:buChar char="–"/>
              <a:defRPr/>
            </a:lvl2pPr>
            <a:lvl3pPr indent="-406400" lvl="2" marL="1371600" algn="l">
              <a:lnSpc>
                <a:spcPct val="130000"/>
              </a:lnSpc>
              <a:spcBef>
                <a:spcPts val="2000"/>
              </a:spcBef>
              <a:spcAft>
                <a:spcPts val="0"/>
              </a:spcAft>
              <a:buSzPts val="2800"/>
              <a:buChar char="–"/>
              <a:defRPr/>
            </a:lvl3pPr>
            <a:lvl4pPr indent="-406400" lvl="3" marL="1828800" algn="l">
              <a:lnSpc>
                <a:spcPct val="130000"/>
              </a:lnSpc>
              <a:spcBef>
                <a:spcPts val="1600"/>
              </a:spcBef>
              <a:spcAft>
                <a:spcPts val="0"/>
              </a:spcAft>
              <a:buSzPts val="2800"/>
              <a:buChar char="–"/>
              <a:defRPr/>
            </a:lvl4pPr>
            <a:lvl5pPr indent="-406400" lvl="4" marL="2286000" algn="l">
              <a:lnSpc>
                <a:spcPct val="130000"/>
              </a:lnSpc>
              <a:spcBef>
                <a:spcPts val="1600"/>
              </a:spcBef>
              <a:spcAft>
                <a:spcPts val="0"/>
              </a:spcAft>
              <a:buSzPts val="2800"/>
              <a:buChar char="–"/>
              <a:defRPr/>
            </a:lvl5pPr>
            <a:lvl6pPr indent="-406400" lvl="5" marL="2743200" algn="l">
              <a:lnSpc>
                <a:spcPct val="130000"/>
              </a:lnSpc>
              <a:spcBef>
                <a:spcPts val="1200"/>
              </a:spcBef>
              <a:spcAft>
                <a:spcPts val="0"/>
              </a:spcAft>
              <a:buSzPts val="2800"/>
              <a:buChar char="–"/>
              <a:defRPr/>
            </a:lvl6pPr>
            <a:lvl7pPr indent="-406400" lvl="6" marL="3200400" algn="l">
              <a:lnSpc>
                <a:spcPct val="130000"/>
              </a:lnSpc>
              <a:spcBef>
                <a:spcPts val="1200"/>
              </a:spcBef>
              <a:spcAft>
                <a:spcPts val="0"/>
              </a:spcAft>
              <a:buSzPts val="2800"/>
              <a:buChar char="–"/>
              <a:defRPr/>
            </a:lvl7pPr>
            <a:lvl8pPr indent="-406400" lvl="7" marL="3657600" algn="l">
              <a:lnSpc>
                <a:spcPct val="130000"/>
              </a:lnSpc>
              <a:spcBef>
                <a:spcPts val="800"/>
              </a:spcBef>
              <a:spcAft>
                <a:spcPts val="0"/>
              </a:spcAft>
              <a:buSzPts val="2800"/>
              <a:buChar char="–"/>
              <a:defRPr/>
            </a:lvl8pPr>
            <a:lvl9pPr indent="-406400" lvl="8" marL="4114800" algn="l">
              <a:lnSpc>
                <a:spcPct val="130000"/>
              </a:lnSpc>
              <a:spcBef>
                <a:spcPts val="800"/>
              </a:spcBef>
              <a:spcAft>
                <a:spcPts val="400"/>
              </a:spcAft>
              <a:buSzPts val="2800"/>
              <a:buChar char="–"/>
              <a:defRPr/>
            </a:lvl9pPr>
          </a:lstStyle>
          <a:p/>
        </p:txBody>
      </p:sp>
      <p:sp>
        <p:nvSpPr>
          <p:cNvPr id="49" name="Google Shape;49;p9"/>
          <p:cNvSpPr txBox="1"/>
          <p:nvPr>
            <p:ph idx="4" type="subTitle"/>
          </p:nvPr>
        </p:nvSpPr>
        <p:spPr>
          <a:xfrm>
            <a:off x="917950" y="5342400"/>
            <a:ext cx="6256800" cy="906600"/>
          </a:xfrm>
          <a:prstGeom prst="rect">
            <a:avLst/>
          </a:prstGeom>
          <a:solidFill>
            <a:schemeClr val="accent1"/>
          </a:solidFill>
          <a:ln>
            <a:noFill/>
          </a:ln>
        </p:spPr>
        <p:txBody>
          <a:bodyPr anchorCtr="0" anchor="t" bIns="182850" lIns="182850" spcFirstLastPara="1" rIns="182850" wrap="square" tIns="180000">
            <a:noAutofit/>
          </a:bodyPr>
          <a:lstStyle>
            <a:lvl1pPr lvl="0" algn="l">
              <a:lnSpc>
                <a:spcPct val="130000"/>
              </a:lnSpc>
              <a:spcBef>
                <a:spcPts val="0"/>
              </a:spcBef>
              <a:spcAft>
                <a:spcPts val="0"/>
              </a:spcAft>
              <a:buSzPts val="3200"/>
              <a:buNone/>
              <a:defRPr b="1">
                <a:solidFill>
                  <a:schemeClr val="lt1"/>
                </a:solidFill>
              </a:defRPr>
            </a:lvl1pPr>
            <a:lvl2pPr lvl="1" algn="l">
              <a:lnSpc>
                <a:spcPct val="130000"/>
              </a:lnSpc>
              <a:spcBef>
                <a:spcPts val="0"/>
              </a:spcBef>
              <a:spcAft>
                <a:spcPts val="0"/>
              </a:spcAft>
              <a:buSzPts val="3200"/>
              <a:buNone/>
              <a:defRPr/>
            </a:lvl2pPr>
            <a:lvl3pPr lvl="2" algn="l">
              <a:lnSpc>
                <a:spcPct val="130000"/>
              </a:lnSpc>
              <a:spcBef>
                <a:spcPts val="0"/>
              </a:spcBef>
              <a:spcAft>
                <a:spcPts val="0"/>
              </a:spcAft>
              <a:buSzPts val="2800"/>
              <a:buNone/>
              <a:defRPr/>
            </a:lvl3pPr>
            <a:lvl4pPr lvl="3" algn="l">
              <a:lnSpc>
                <a:spcPct val="130000"/>
              </a:lnSpc>
              <a:spcBef>
                <a:spcPts val="0"/>
              </a:spcBef>
              <a:spcAft>
                <a:spcPts val="0"/>
              </a:spcAft>
              <a:buSzPts val="2800"/>
              <a:buNone/>
              <a:defRPr/>
            </a:lvl4pPr>
            <a:lvl5pPr lvl="4" algn="l">
              <a:lnSpc>
                <a:spcPct val="130000"/>
              </a:lnSpc>
              <a:spcBef>
                <a:spcPts val="0"/>
              </a:spcBef>
              <a:spcAft>
                <a:spcPts val="0"/>
              </a:spcAft>
              <a:buSzPts val="2800"/>
              <a:buNone/>
              <a:defRPr/>
            </a:lvl5pPr>
            <a:lvl6pPr lvl="5" algn="l">
              <a:lnSpc>
                <a:spcPct val="130000"/>
              </a:lnSpc>
              <a:spcBef>
                <a:spcPts val="0"/>
              </a:spcBef>
              <a:spcAft>
                <a:spcPts val="0"/>
              </a:spcAft>
              <a:buSzPts val="2800"/>
              <a:buNone/>
              <a:defRPr/>
            </a:lvl6pPr>
            <a:lvl7pPr lvl="6" algn="l">
              <a:lnSpc>
                <a:spcPct val="130000"/>
              </a:lnSpc>
              <a:spcBef>
                <a:spcPts val="0"/>
              </a:spcBef>
              <a:spcAft>
                <a:spcPts val="0"/>
              </a:spcAft>
              <a:buSzPts val="2800"/>
              <a:buNone/>
              <a:defRPr/>
            </a:lvl7pPr>
            <a:lvl8pPr lvl="7" algn="l">
              <a:lnSpc>
                <a:spcPct val="130000"/>
              </a:lnSpc>
              <a:spcBef>
                <a:spcPts val="0"/>
              </a:spcBef>
              <a:spcAft>
                <a:spcPts val="0"/>
              </a:spcAft>
              <a:buSzPts val="2800"/>
              <a:buNone/>
              <a:defRPr/>
            </a:lvl8pPr>
            <a:lvl9pPr lvl="8" algn="l">
              <a:lnSpc>
                <a:spcPct val="130000"/>
              </a:lnSpc>
              <a:spcBef>
                <a:spcPts val="0"/>
              </a:spcBef>
              <a:spcAft>
                <a:spcPts val="0"/>
              </a:spcAft>
              <a:buSzPts val="2800"/>
              <a:buNone/>
              <a:defRPr/>
            </a:lvl9pPr>
          </a:lstStyle>
          <a:p/>
        </p:txBody>
      </p:sp>
      <p:sp>
        <p:nvSpPr>
          <p:cNvPr id="50" name="Google Shape;50;p9"/>
          <p:cNvSpPr txBox="1"/>
          <p:nvPr>
            <p:ph idx="5" type="body"/>
          </p:nvPr>
        </p:nvSpPr>
        <p:spPr>
          <a:xfrm>
            <a:off x="917950" y="6606250"/>
            <a:ext cx="7902000" cy="1053000"/>
          </a:xfrm>
          <a:prstGeom prst="rect">
            <a:avLst/>
          </a:prstGeom>
          <a:noFill/>
          <a:ln>
            <a:noFill/>
          </a:ln>
        </p:spPr>
        <p:txBody>
          <a:bodyPr anchorCtr="0" anchor="t" bIns="0" lIns="0" spcFirstLastPara="1" rIns="0" wrap="square" tIns="0">
            <a:noAutofit/>
          </a:bodyPr>
          <a:lstStyle>
            <a:lvl1pPr indent="-431800" lvl="0" marL="457200" algn="l">
              <a:lnSpc>
                <a:spcPct val="130000"/>
              </a:lnSpc>
              <a:spcBef>
                <a:spcPts val="0"/>
              </a:spcBef>
              <a:spcAft>
                <a:spcPts val="0"/>
              </a:spcAft>
              <a:buSzPts val="3200"/>
              <a:buChar char="●"/>
              <a:defRPr/>
            </a:lvl1pPr>
            <a:lvl2pPr indent="-431800" lvl="1" marL="914400" algn="l">
              <a:lnSpc>
                <a:spcPct val="130000"/>
              </a:lnSpc>
              <a:spcBef>
                <a:spcPts val="2000"/>
              </a:spcBef>
              <a:spcAft>
                <a:spcPts val="0"/>
              </a:spcAft>
              <a:buSzPts val="3200"/>
              <a:buChar char="–"/>
              <a:defRPr/>
            </a:lvl2pPr>
            <a:lvl3pPr indent="-406400" lvl="2" marL="1371600" algn="l">
              <a:lnSpc>
                <a:spcPct val="130000"/>
              </a:lnSpc>
              <a:spcBef>
                <a:spcPts val="2000"/>
              </a:spcBef>
              <a:spcAft>
                <a:spcPts val="0"/>
              </a:spcAft>
              <a:buSzPts val="2800"/>
              <a:buChar char="–"/>
              <a:defRPr/>
            </a:lvl3pPr>
            <a:lvl4pPr indent="-406400" lvl="3" marL="1828800" algn="l">
              <a:lnSpc>
                <a:spcPct val="130000"/>
              </a:lnSpc>
              <a:spcBef>
                <a:spcPts val="1600"/>
              </a:spcBef>
              <a:spcAft>
                <a:spcPts val="0"/>
              </a:spcAft>
              <a:buSzPts val="2800"/>
              <a:buChar char="–"/>
              <a:defRPr/>
            </a:lvl4pPr>
            <a:lvl5pPr indent="-406400" lvl="4" marL="2286000" algn="l">
              <a:lnSpc>
                <a:spcPct val="130000"/>
              </a:lnSpc>
              <a:spcBef>
                <a:spcPts val="1600"/>
              </a:spcBef>
              <a:spcAft>
                <a:spcPts val="0"/>
              </a:spcAft>
              <a:buSzPts val="2800"/>
              <a:buChar char="–"/>
              <a:defRPr/>
            </a:lvl5pPr>
            <a:lvl6pPr indent="-406400" lvl="5" marL="2743200" algn="l">
              <a:lnSpc>
                <a:spcPct val="130000"/>
              </a:lnSpc>
              <a:spcBef>
                <a:spcPts val="1200"/>
              </a:spcBef>
              <a:spcAft>
                <a:spcPts val="0"/>
              </a:spcAft>
              <a:buSzPts val="2800"/>
              <a:buChar char="–"/>
              <a:defRPr/>
            </a:lvl6pPr>
            <a:lvl7pPr indent="-406400" lvl="6" marL="3200400" algn="l">
              <a:lnSpc>
                <a:spcPct val="130000"/>
              </a:lnSpc>
              <a:spcBef>
                <a:spcPts val="1200"/>
              </a:spcBef>
              <a:spcAft>
                <a:spcPts val="0"/>
              </a:spcAft>
              <a:buSzPts val="2800"/>
              <a:buChar char="–"/>
              <a:defRPr/>
            </a:lvl7pPr>
            <a:lvl8pPr indent="-406400" lvl="7" marL="3657600" algn="l">
              <a:lnSpc>
                <a:spcPct val="130000"/>
              </a:lnSpc>
              <a:spcBef>
                <a:spcPts val="800"/>
              </a:spcBef>
              <a:spcAft>
                <a:spcPts val="0"/>
              </a:spcAft>
              <a:buSzPts val="2800"/>
              <a:buChar char="–"/>
              <a:defRPr/>
            </a:lvl8pPr>
            <a:lvl9pPr indent="-406400" lvl="8" marL="4114800" algn="l">
              <a:lnSpc>
                <a:spcPct val="130000"/>
              </a:lnSpc>
              <a:spcBef>
                <a:spcPts val="800"/>
              </a:spcBef>
              <a:spcAft>
                <a:spcPts val="400"/>
              </a:spcAft>
              <a:buSzPts val="2800"/>
              <a:buChar char="–"/>
              <a:defRPr/>
            </a:lvl9pPr>
          </a:lstStyle>
          <a:p/>
        </p:txBody>
      </p:sp>
      <p:sp>
        <p:nvSpPr>
          <p:cNvPr id="51" name="Google Shape;51;p9"/>
          <p:cNvSpPr txBox="1"/>
          <p:nvPr>
            <p:ph idx="6" type="subTitle"/>
          </p:nvPr>
        </p:nvSpPr>
        <p:spPr>
          <a:xfrm>
            <a:off x="11111450" y="6355450"/>
            <a:ext cx="6258600" cy="789000"/>
          </a:xfrm>
          <a:prstGeom prst="rect">
            <a:avLst/>
          </a:prstGeom>
          <a:solidFill>
            <a:schemeClr val="accent6"/>
          </a:solidFill>
          <a:ln>
            <a:noFill/>
          </a:ln>
        </p:spPr>
        <p:txBody>
          <a:bodyPr anchorCtr="0" anchor="t" bIns="182850" lIns="182850" spcFirstLastPara="1" rIns="182850" wrap="square" tIns="180000">
            <a:noAutofit/>
          </a:bodyPr>
          <a:lstStyle>
            <a:lvl1pPr lvl="0" algn="l">
              <a:lnSpc>
                <a:spcPct val="130000"/>
              </a:lnSpc>
              <a:spcBef>
                <a:spcPts val="0"/>
              </a:spcBef>
              <a:spcAft>
                <a:spcPts val="0"/>
              </a:spcAft>
              <a:buSzPts val="3200"/>
              <a:buNone/>
              <a:defRPr b="1" sz="2800">
                <a:solidFill>
                  <a:schemeClr val="lt1"/>
                </a:solidFill>
              </a:defRPr>
            </a:lvl1pPr>
            <a:lvl2pPr lvl="1" algn="l">
              <a:lnSpc>
                <a:spcPct val="130000"/>
              </a:lnSpc>
              <a:spcBef>
                <a:spcPts val="0"/>
              </a:spcBef>
              <a:spcAft>
                <a:spcPts val="0"/>
              </a:spcAft>
              <a:buSzPts val="3200"/>
              <a:buNone/>
              <a:defRPr b="1"/>
            </a:lvl2pPr>
            <a:lvl3pPr lvl="2" algn="l">
              <a:lnSpc>
                <a:spcPct val="130000"/>
              </a:lnSpc>
              <a:spcBef>
                <a:spcPts val="0"/>
              </a:spcBef>
              <a:spcAft>
                <a:spcPts val="0"/>
              </a:spcAft>
              <a:buSzPts val="2800"/>
              <a:buNone/>
              <a:defRPr b="1"/>
            </a:lvl3pPr>
            <a:lvl4pPr lvl="3" algn="l">
              <a:lnSpc>
                <a:spcPct val="130000"/>
              </a:lnSpc>
              <a:spcBef>
                <a:spcPts val="0"/>
              </a:spcBef>
              <a:spcAft>
                <a:spcPts val="0"/>
              </a:spcAft>
              <a:buSzPts val="2800"/>
              <a:buNone/>
              <a:defRPr b="1"/>
            </a:lvl4pPr>
            <a:lvl5pPr lvl="4" algn="l">
              <a:lnSpc>
                <a:spcPct val="130000"/>
              </a:lnSpc>
              <a:spcBef>
                <a:spcPts val="0"/>
              </a:spcBef>
              <a:spcAft>
                <a:spcPts val="0"/>
              </a:spcAft>
              <a:buSzPts val="2800"/>
              <a:buNone/>
              <a:defRPr b="1"/>
            </a:lvl5pPr>
            <a:lvl6pPr lvl="5" algn="l">
              <a:lnSpc>
                <a:spcPct val="130000"/>
              </a:lnSpc>
              <a:spcBef>
                <a:spcPts val="0"/>
              </a:spcBef>
              <a:spcAft>
                <a:spcPts val="0"/>
              </a:spcAft>
              <a:buSzPts val="2800"/>
              <a:buNone/>
              <a:defRPr b="1"/>
            </a:lvl6pPr>
            <a:lvl7pPr lvl="6" algn="l">
              <a:lnSpc>
                <a:spcPct val="130000"/>
              </a:lnSpc>
              <a:spcBef>
                <a:spcPts val="0"/>
              </a:spcBef>
              <a:spcAft>
                <a:spcPts val="0"/>
              </a:spcAft>
              <a:buSzPts val="2800"/>
              <a:buNone/>
              <a:defRPr b="1"/>
            </a:lvl7pPr>
            <a:lvl8pPr lvl="7" algn="l">
              <a:lnSpc>
                <a:spcPct val="130000"/>
              </a:lnSpc>
              <a:spcBef>
                <a:spcPts val="0"/>
              </a:spcBef>
              <a:spcAft>
                <a:spcPts val="0"/>
              </a:spcAft>
              <a:buSzPts val="2800"/>
              <a:buNone/>
              <a:defRPr b="1"/>
            </a:lvl8pPr>
            <a:lvl9pPr lvl="8" algn="l">
              <a:lnSpc>
                <a:spcPct val="130000"/>
              </a:lnSpc>
              <a:spcBef>
                <a:spcPts val="0"/>
              </a:spcBef>
              <a:spcAft>
                <a:spcPts val="0"/>
              </a:spcAft>
              <a:buSzPts val="2800"/>
              <a:buNone/>
              <a:defRPr b="1"/>
            </a:lvl9pPr>
          </a:lstStyle>
          <a:p/>
        </p:txBody>
      </p:sp>
      <p:sp>
        <p:nvSpPr>
          <p:cNvPr id="52" name="Google Shape;52;p9"/>
          <p:cNvSpPr txBox="1"/>
          <p:nvPr>
            <p:ph idx="7" type="subTitle"/>
          </p:nvPr>
        </p:nvSpPr>
        <p:spPr>
          <a:xfrm>
            <a:off x="11111450" y="7368500"/>
            <a:ext cx="6258600" cy="789000"/>
          </a:xfrm>
          <a:prstGeom prst="rect">
            <a:avLst/>
          </a:prstGeom>
          <a:solidFill>
            <a:schemeClr val="accent4"/>
          </a:solidFill>
          <a:ln>
            <a:noFill/>
          </a:ln>
        </p:spPr>
        <p:txBody>
          <a:bodyPr anchorCtr="0" anchor="t" bIns="182850" lIns="182850" spcFirstLastPara="1" rIns="182850" wrap="square" tIns="180000">
            <a:noAutofit/>
          </a:bodyPr>
          <a:lstStyle>
            <a:lvl1pPr lvl="0" algn="l">
              <a:lnSpc>
                <a:spcPct val="130000"/>
              </a:lnSpc>
              <a:spcBef>
                <a:spcPts val="0"/>
              </a:spcBef>
              <a:spcAft>
                <a:spcPts val="0"/>
              </a:spcAft>
              <a:buSzPts val="3200"/>
              <a:buNone/>
              <a:defRPr b="1" sz="2800">
                <a:solidFill>
                  <a:schemeClr val="lt1"/>
                </a:solidFill>
              </a:defRPr>
            </a:lvl1pPr>
            <a:lvl2pPr lvl="1" algn="l">
              <a:lnSpc>
                <a:spcPct val="130000"/>
              </a:lnSpc>
              <a:spcBef>
                <a:spcPts val="0"/>
              </a:spcBef>
              <a:spcAft>
                <a:spcPts val="0"/>
              </a:spcAft>
              <a:buSzPts val="3200"/>
              <a:buNone/>
              <a:defRPr b="1"/>
            </a:lvl2pPr>
            <a:lvl3pPr lvl="2" algn="l">
              <a:lnSpc>
                <a:spcPct val="130000"/>
              </a:lnSpc>
              <a:spcBef>
                <a:spcPts val="0"/>
              </a:spcBef>
              <a:spcAft>
                <a:spcPts val="0"/>
              </a:spcAft>
              <a:buSzPts val="2800"/>
              <a:buNone/>
              <a:defRPr b="1"/>
            </a:lvl3pPr>
            <a:lvl4pPr lvl="3" algn="l">
              <a:lnSpc>
                <a:spcPct val="130000"/>
              </a:lnSpc>
              <a:spcBef>
                <a:spcPts val="0"/>
              </a:spcBef>
              <a:spcAft>
                <a:spcPts val="0"/>
              </a:spcAft>
              <a:buSzPts val="2800"/>
              <a:buNone/>
              <a:defRPr b="1"/>
            </a:lvl4pPr>
            <a:lvl5pPr lvl="4" algn="l">
              <a:lnSpc>
                <a:spcPct val="130000"/>
              </a:lnSpc>
              <a:spcBef>
                <a:spcPts val="0"/>
              </a:spcBef>
              <a:spcAft>
                <a:spcPts val="0"/>
              </a:spcAft>
              <a:buSzPts val="2800"/>
              <a:buNone/>
              <a:defRPr b="1"/>
            </a:lvl5pPr>
            <a:lvl6pPr lvl="5" algn="l">
              <a:lnSpc>
                <a:spcPct val="130000"/>
              </a:lnSpc>
              <a:spcBef>
                <a:spcPts val="0"/>
              </a:spcBef>
              <a:spcAft>
                <a:spcPts val="0"/>
              </a:spcAft>
              <a:buSzPts val="2800"/>
              <a:buNone/>
              <a:defRPr b="1"/>
            </a:lvl6pPr>
            <a:lvl7pPr lvl="6" algn="l">
              <a:lnSpc>
                <a:spcPct val="130000"/>
              </a:lnSpc>
              <a:spcBef>
                <a:spcPts val="0"/>
              </a:spcBef>
              <a:spcAft>
                <a:spcPts val="0"/>
              </a:spcAft>
              <a:buSzPts val="2800"/>
              <a:buNone/>
              <a:defRPr b="1"/>
            </a:lvl7pPr>
            <a:lvl8pPr lvl="7" algn="l">
              <a:lnSpc>
                <a:spcPct val="130000"/>
              </a:lnSpc>
              <a:spcBef>
                <a:spcPts val="0"/>
              </a:spcBef>
              <a:spcAft>
                <a:spcPts val="0"/>
              </a:spcAft>
              <a:buSzPts val="2800"/>
              <a:buNone/>
              <a:defRPr b="1"/>
            </a:lvl8pPr>
            <a:lvl9pPr lvl="8" algn="l">
              <a:lnSpc>
                <a:spcPct val="130000"/>
              </a:lnSpc>
              <a:spcBef>
                <a:spcPts val="0"/>
              </a:spcBef>
              <a:spcAft>
                <a:spcPts val="0"/>
              </a:spcAft>
              <a:buSzPts val="2800"/>
              <a:buNone/>
              <a:defRPr b="1"/>
            </a:lvl9pPr>
          </a:lstStyle>
          <a:p/>
        </p:txBody>
      </p:sp>
      <p:sp>
        <p:nvSpPr>
          <p:cNvPr id="53" name="Google Shape;53;p9"/>
          <p:cNvSpPr txBox="1"/>
          <p:nvPr>
            <p:ph idx="12" type="sldNum"/>
          </p:nvPr>
        </p:nvSpPr>
        <p:spPr>
          <a:xfrm>
            <a:off x="917941" y="9586650"/>
            <a:ext cx="1440000" cy="360000"/>
          </a:xfrm>
          <a:prstGeom prst="rect">
            <a:avLst/>
          </a:prstGeom>
          <a:noFill/>
          <a:ln>
            <a:noFill/>
          </a:ln>
        </p:spPr>
        <p:txBody>
          <a:bodyPr anchorCtr="0" anchor="t" bIns="0" lIns="0" spcFirstLastPara="1" rIns="0" wrap="square" tIns="0">
            <a:noAutofit/>
          </a:bodyPr>
          <a:lstStyle>
            <a:lvl1pPr indent="0" lvl="0"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1pPr>
            <a:lvl2pPr indent="0" lvl="1"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2pPr>
            <a:lvl3pPr indent="0" lvl="2"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3pPr>
            <a:lvl4pPr indent="0" lvl="3"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4pPr>
            <a:lvl5pPr indent="0" lvl="4"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5pPr>
            <a:lvl6pPr indent="0" lvl="5"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6pPr>
            <a:lvl7pPr indent="0" lvl="6"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7pPr>
            <a:lvl8pPr indent="0" lvl="7"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8pPr>
            <a:lvl9pPr indent="0" lvl="8"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ultiple choice options">
  <p:cSld name="TITLE_ONLY_1_1_1">
    <p:spTree>
      <p:nvGrpSpPr>
        <p:cNvPr id="54" name="Shape 54"/>
        <p:cNvGrpSpPr/>
        <p:nvPr/>
      </p:nvGrpSpPr>
      <p:grpSpPr>
        <a:xfrm>
          <a:off x="0" y="0"/>
          <a:ext cx="0" cy="0"/>
          <a:chOff x="0" y="0"/>
          <a:chExt cx="0" cy="0"/>
        </a:xfrm>
      </p:grpSpPr>
      <p:sp>
        <p:nvSpPr>
          <p:cNvPr id="55" name="Google Shape;55;p10"/>
          <p:cNvSpPr txBox="1"/>
          <p:nvPr>
            <p:ph type="title"/>
          </p:nvPr>
        </p:nvSpPr>
        <p:spPr>
          <a:xfrm>
            <a:off x="917950" y="890050"/>
            <a:ext cx="13201200" cy="1629000"/>
          </a:xfrm>
          <a:prstGeom prst="rect">
            <a:avLst/>
          </a:prstGeom>
          <a:noFill/>
          <a:ln>
            <a:noFill/>
          </a:ln>
        </p:spPr>
        <p:txBody>
          <a:bodyPr anchorCtr="0" anchor="t" bIns="0" lIns="0" spcFirstLastPara="1" rIns="0" wrap="square" tIns="0">
            <a:noAutofit/>
          </a:bodyPr>
          <a:lstStyle>
            <a:lvl1pPr lvl="0" algn="l">
              <a:lnSpc>
                <a:spcPct val="115000"/>
              </a:lnSpc>
              <a:spcBef>
                <a:spcPts val="0"/>
              </a:spcBef>
              <a:spcAft>
                <a:spcPts val="0"/>
              </a:spcAft>
              <a:buClr>
                <a:srgbClr val="4B3241"/>
              </a:buClr>
              <a:buSzPts val="4400"/>
              <a:buNone/>
              <a:defRPr>
                <a:solidFill>
                  <a:srgbClr val="4B3241"/>
                </a:solidFill>
              </a:defRPr>
            </a:lvl1pPr>
            <a:lvl2pPr lvl="1" algn="l">
              <a:lnSpc>
                <a:spcPct val="100000"/>
              </a:lnSpc>
              <a:spcBef>
                <a:spcPts val="0"/>
              </a:spcBef>
              <a:spcAft>
                <a:spcPts val="0"/>
              </a:spcAft>
              <a:buSzPts val="5600"/>
              <a:buNone/>
              <a:defRPr/>
            </a:lvl2pPr>
            <a:lvl3pPr lvl="2" algn="l">
              <a:lnSpc>
                <a:spcPct val="100000"/>
              </a:lnSpc>
              <a:spcBef>
                <a:spcPts val="0"/>
              </a:spcBef>
              <a:spcAft>
                <a:spcPts val="0"/>
              </a:spcAft>
              <a:buSzPts val="5600"/>
              <a:buNone/>
              <a:defRPr/>
            </a:lvl3pPr>
            <a:lvl4pPr lvl="3" algn="l">
              <a:lnSpc>
                <a:spcPct val="100000"/>
              </a:lnSpc>
              <a:spcBef>
                <a:spcPts val="0"/>
              </a:spcBef>
              <a:spcAft>
                <a:spcPts val="0"/>
              </a:spcAft>
              <a:buSzPts val="5600"/>
              <a:buNone/>
              <a:defRPr/>
            </a:lvl4pPr>
            <a:lvl5pPr lvl="4" algn="l">
              <a:lnSpc>
                <a:spcPct val="100000"/>
              </a:lnSpc>
              <a:spcBef>
                <a:spcPts val="0"/>
              </a:spcBef>
              <a:spcAft>
                <a:spcPts val="0"/>
              </a:spcAft>
              <a:buSzPts val="5600"/>
              <a:buNone/>
              <a:defRPr/>
            </a:lvl5pPr>
            <a:lvl6pPr lvl="5" algn="l">
              <a:lnSpc>
                <a:spcPct val="100000"/>
              </a:lnSpc>
              <a:spcBef>
                <a:spcPts val="0"/>
              </a:spcBef>
              <a:spcAft>
                <a:spcPts val="0"/>
              </a:spcAft>
              <a:buSzPts val="5600"/>
              <a:buNone/>
              <a:defRPr/>
            </a:lvl6pPr>
            <a:lvl7pPr lvl="6" algn="l">
              <a:lnSpc>
                <a:spcPct val="100000"/>
              </a:lnSpc>
              <a:spcBef>
                <a:spcPts val="0"/>
              </a:spcBef>
              <a:spcAft>
                <a:spcPts val="0"/>
              </a:spcAft>
              <a:buSzPts val="5600"/>
              <a:buNone/>
              <a:defRPr/>
            </a:lvl7pPr>
            <a:lvl8pPr lvl="7" algn="l">
              <a:lnSpc>
                <a:spcPct val="100000"/>
              </a:lnSpc>
              <a:spcBef>
                <a:spcPts val="0"/>
              </a:spcBef>
              <a:spcAft>
                <a:spcPts val="0"/>
              </a:spcAft>
              <a:buSzPts val="5600"/>
              <a:buNone/>
              <a:defRPr/>
            </a:lvl8pPr>
            <a:lvl9pPr lvl="8" algn="l">
              <a:lnSpc>
                <a:spcPct val="100000"/>
              </a:lnSpc>
              <a:spcBef>
                <a:spcPts val="0"/>
              </a:spcBef>
              <a:spcAft>
                <a:spcPts val="0"/>
              </a:spcAft>
              <a:buSzPts val="5600"/>
              <a:buNone/>
              <a:defRPr/>
            </a:lvl9pPr>
          </a:lstStyle>
          <a:p/>
        </p:txBody>
      </p:sp>
      <p:sp>
        <p:nvSpPr>
          <p:cNvPr id="56" name="Google Shape;56;p10"/>
          <p:cNvSpPr txBox="1"/>
          <p:nvPr>
            <p:ph idx="1" type="subTitle"/>
          </p:nvPr>
        </p:nvSpPr>
        <p:spPr>
          <a:xfrm>
            <a:off x="917950" y="2876300"/>
            <a:ext cx="6256800" cy="906600"/>
          </a:xfrm>
          <a:prstGeom prst="rect">
            <a:avLst/>
          </a:prstGeom>
          <a:solidFill>
            <a:schemeClr val="accent6"/>
          </a:solidFill>
          <a:ln>
            <a:noFill/>
          </a:ln>
        </p:spPr>
        <p:txBody>
          <a:bodyPr anchorCtr="0" anchor="t" bIns="182850" lIns="182850" spcFirstLastPara="1" rIns="182850" wrap="square" tIns="180000">
            <a:noAutofit/>
          </a:bodyPr>
          <a:lstStyle>
            <a:lvl1pPr lvl="0" algn="l">
              <a:lnSpc>
                <a:spcPct val="130000"/>
              </a:lnSpc>
              <a:spcBef>
                <a:spcPts val="0"/>
              </a:spcBef>
              <a:spcAft>
                <a:spcPts val="0"/>
              </a:spcAft>
              <a:buSzPts val="3200"/>
              <a:buNone/>
              <a:defRPr>
                <a:solidFill>
                  <a:schemeClr val="lt1"/>
                </a:solidFill>
                <a:latin typeface="Montserrat SemiBold"/>
                <a:ea typeface="Montserrat SemiBold"/>
                <a:cs typeface="Montserrat SemiBold"/>
                <a:sym typeface="Montserrat SemiBold"/>
              </a:defRPr>
            </a:lvl1pPr>
            <a:lvl2pPr lvl="1" algn="l">
              <a:lnSpc>
                <a:spcPct val="130000"/>
              </a:lnSpc>
              <a:spcBef>
                <a:spcPts val="0"/>
              </a:spcBef>
              <a:spcAft>
                <a:spcPts val="0"/>
              </a:spcAft>
              <a:buSzPts val="3200"/>
              <a:buNone/>
              <a:defRPr/>
            </a:lvl2pPr>
            <a:lvl3pPr lvl="2" algn="l">
              <a:lnSpc>
                <a:spcPct val="130000"/>
              </a:lnSpc>
              <a:spcBef>
                <a:spcPts val="0"/>
              </a:spcBef>
              <a:spcAft>
                <a:spcPts val="0"/>
              </a:spcAft>
              <a:buSzPts val="2800"/>
              <a:buNone/>
              <a:defRPr/>
            </a:lvl3pPr>
            <a:lvl4pPr lvl="3" algn="l">
              <a:lnSpc>
                <a:spcPct val="130000"/>
              </a:lnSpc>
              <a:spcBef>
                <a:spcPts val="0"/>
              </a:spcBef>
              <a:spcAft>
                <a:spcPts val="0"/>
              </a:spcAft>
              <a:buSzPts val="2800"/>
              <a:buNone/>
              <a:defRPr/>
            </a:lvl4pPr>
            <a:lvl5pPr lvl="4" algn="l">
              <a:lnSpc>
                <a:spcPct val="130000"/>
              </a:lnSpc>
              <a:spcBef>
                <a:spcPts val="0"/>
              </a:spcBef>
              <a:spcAft>
                <a:spcPts val="0"/>
              </a:spcAft>
              <a:buSzPts val="2800"/>
              <a:buNone/>
              <a:defRPr/>
            </a:lvl5pPr>
            <a:lvl6pPr lvl="5" algn="l">
              <a:lnSpc>
                <a:spcPct val="130000"/>
              </a:lnSpc>
              <a:spcBef>
                <a:spcPts val="0"/>
              </a:spcBef>
              <a:spcAft>
                <a:spcPts val="0"/>
              </a:spcAft>
              <a:buSzPts val="2800"/>
              <a:buNone/>
              <a:defRPr/>
            </a:lvl6pPr>
            <a:lvl7pPr lvl="6" algn="l">
              <a:lnSpc>
                <a:spcPct val="130000"/>
              </a:lnSpc>
              <a:spcBef>
                <a:spcPts val="0"/>
              </a:spcBef>
              <a:spcAft>
                <a:spcPts val="0"/>
              </a:spcAft>
              <a:buSzPts val="2800"/>
              <a:buNone/>
              <a:defRPr/>
            </a:lvl7pPr>
            <a:lvl8pPr lvl="7" algn="l">
              <a:lnSpc>
                <a:spcPct val="130000"/>
              </a:lnSpc>
              <a:spcBef>
                <a:spcPts val="0"/>
              </a:spcBef>
              <a:spcAft>
                <a:spcPts val="0"/>
              </a:spcAft>
              <a:buSzPts val="2800"/>
              <a:buNone/>
              <a:defRPr/>
            </a:lvl8pPr>
            <a:lvl9pPr lvl="8" algn="l">
              <a:lnSpc>
                <a:spcPct val="130000"/>
              </a:lnSpc>
              <a:spcBef>
                <a:spcPts val="0"/>
              </a:spcBef>
              <a:spcAft>
                <a:spcPts val="0"/>
              </a:spcAft>
              <a:buSzPts val="2800"/>
              <a:buNone/>
              <a:defRPr/>
            </a:lvl9pPr>
          </a:lstStyle>
          <a:p/>
        </p:txBody>
      </p:sp>
      <p:sp>
        <p:nvSpPr>
          <p:cNvPr id="57" name="Google Shape;57;p10"/>
          <p:cNvSpPr txBox="1"/>
          <p:nvPr>
            <p:ph idx="2" type="body"/>
          </p:nvPr>
        </p:nvSpPr>
        <p:spPr>
          <a:xfrm>
            <a:off x="917950" y="4140150"/>
            <a:ext cx="7902000" cy="1261800"/>
          </a:xfrm>
          <a:prstGeom prst="rect">
            <a:avLst/>
          </a:prstGeom>
          <a:noFill/>
          <a:ln>
            <a:noFill/>
          </a:ln>
        </p:spPr>
        <p:txBody>
          <a:bodyPr anchorCtr="0" anchor="t" bIns="0" lIns="0" spcFirstLastPara="1" rIns="0" wrap="square" tIns="0">
            <a:noAutofit/>
          </a:bodyPr>
          <a:lstStyle>
            <a:lvl1pPr indent="-431800" lvl="0" marL="457200" algn="l">
              <a:lnSpc>
                <a:spcPct val="130000"/>
              </a:lnSpc>
              <a:spcBef>
                <a:spcPts val="0"/>
              </a:spcBef>
              <a:spcAft>
                <a:spcPts val="0"/>
              </a:spcAft>
              <a:buSzPts val="3200"/>
              <a:buChar char="●"/>
              <a:defRPr/>
            </a:lvl1pPr>
            <a:lvl2pPr indent="-431800" lvl="1" marL="914400" algn="l">
              <a:lnSpc>
                <a:spcPct val="130000"/>
              </a:lnSpc>
              <a:spcBef>
                <a:spcPts val="2000"/>
              </a:spcBef>
              <a:spcAft>
                <a:spcPts val="0"/>
              </a:spcAft>
              <a:buSzPts val="3200"/>
              <a:buChar char="–"/>
              <a:defRPr/>
            </a:lvl2pPr>
            <a:lvl3pPr indent="-406400" lvl="2" marL="1371600" algn="l">
              <a:lnSpc>
                <a:spcPct val="130000"/>
              </a:lnSpc>
              <a:spcBef>
                <a:spcPts val="2000"/>
              </a:spcBef>
              <a:spcAft>
                <a:spcPts val="0"/>
              </a:spcAft>
              <a:buSzPts val="2800"/>
              <a:buChar char="–"/>
              <a:defRPr/>
            </a:lvl3pPr>
            <a:lvl4pPr indent="-406400" lvl="3" marL="1828800" algn="l">
              <a:lnSpc>
                <a:spcPct val="130000"/>
              </a:lnSpc>
              <a:spcBef>
                <a:spcPts val="1600"/>
              </a:spcBef>
              <a:spcAft>
                <a:spcPts val="0"/>
              </a:spcAft>
              <a:buSzPts val="2800"/>
              <a:buChar char="–"/>
              <a:defRPr/>
            </a:lvl4pPr>
            <a:lvl5pPr indent="-406400" lvl="4" marL="2286000" algn="l">
              <a:lnSpc>
                <a:spcPct val="130000"/>
              </a:lnSpc>
              <a:spcBef>
                <a:spcPts val="1600"/>
              </a:spcBef>
              <a:spcAft>
                <a:spcPts val="0"/>
              </a:spcAft>
              <a:buSzPts val="2800"/>
              <a:buChar char="–"/>
              <a:defRPr/>
            </a:lvl5pPr>
            <a:lvl6pPr indent="-406400" lvl="5" marL="2743200" algn="l">
              <a:lnSpc>
                <a:spcPct val="130000"/>
              </a:lnSpc>
              <a:spcBef>
                <a:spcPts val="1200"/>
              </a:spcBef>
              <a:spcAft>
                <a:spcPts val="0"/>
              </a:spcAft>
              <a:buSzPts val="2800"/>
              <a:buChar char="–"/>
              <a:defRPr/>
            </a:lvl6pPr>
            <a:lvl7pPr indent="-406400" lvl="6" marL="3200400" algn="l">
              <a:lnSpc>
                <a:spcPct val="130000"/>
              </a:lnSpc>
              <a:spcBef>
                <a:spcPts val="1200"/>
              </a:spcBef>
              <a:spcAft>
                <a:spcPts val="0"/>
              </a:spcAft>
              <a:buSzPts val="2800"/>
              <a:buChar char="–"/>
              <a:defRPr/>
            </a:lvl7pPr>
            <a:lvl8pPr indent="-406400" lvl="7" marL="3657600" algn="l">
              <a:lnSpc>
                <a:spcPct val="130000"/>
              </a:lnSpc>
              <a:spcBef>
                <a:spcPts val="800"/>
              </a:spcBef>
              <a:spcAft>
                <a:spcPts val="0"/>
              </a:spcAft>
              <a:buSzPts val="2800"/>
              <a:buChar char="–"/>
              <a:defRPr/>
            </a:lvl8pPr>
            <a:lvl9pPr indent="-406400" lvl="8" marL="4114800" algn="l">
              <a:lnSpc>
                <a:spcPct val="130000"/>
              </a:lnSpc>
              <a:spcBef>
                <a:spcPts val="800"/>
              </a:spcBef>
              <a:spcAft>
                <a:spcPts val="400"/>
              </a:spcAft>
              <a:buSzPts val="2800"/>
              <a:buChar char="–"/>
              <a:defRPr/>
            </a:lvl9pPr>
          </a:lstStyle>
          <a:p/>
        </p:txBody>
      </p:sp>
      <p:sp>
        <p:nvSpPr>
          <p:cNvPr id="58" name="Google Shape;58;p10"/>
          <p:cNvSpPr txBox="1"/>
          <p:nvPr>
            <p:ph idx="3" type="subTitle"/>
          </p:nvPr>
        </p:nvSpPr>
        <p:spPr>
          <a:xfrm>
            <a:off x="9468000" y="2876300"/>
            <a:ext cx="6256800" cy="906600"/>
          </a:xfrm>
          <a:prstGeom prst="rect">
            <a:avLst/>
          </a:prstGeom>
          <a:solidFill>
            <a:schemeClr val="accent5"/>
          </a:solidFill>
          <a:ln>
            <a:noFill/>
          </a:ln>
        </p:spPr>
        <p:txBody>
          <a:bodyPr anchorCtr="0" anchor="t" bIns="182850" lIns="182850" spcFirstLastPara="1" rIns="182850" wrap="square" tIns="180000">
            <a:noAutofit/>
          </a:bodyPr>
          <a:lstStyle>
            <a:lvl1pPr lvl="0" algn="l">
              <a:lnSpc>
                <a:spcPct val="130000"/>
              </a:lnSpc>
              <a:spcBef>
                <a:spcPts val="0"/>
              </a:spcBef>
              <a:spcAft>
                <a:spcPts val="0"/>
              </a:spcAft>
              <a:buSzPts val="3200"/>
              <a:buNone/>
              <a:defRPr>
                <a:solidFill>
                  <a:schemeClr val="lt1"/>
                </a:solidFill>
                <a:latin typeface="Montserrat SemiBold"/>
                <a:ea typeface="Montserrat SemiBold"/>
                <a:cs typeface="Montserrat SemiBold"/>
                <a:sym typeface="Montserrat SemiBold"/>
              </a:defRPr>
            </a:lvl1pPr>
            <a:lvl2pPr lvl="1" algn="l">
              <a:lnSpc>
                <a:spcPct val="130000"/>
              </a:lnSpc>
              <a:spcBef>
                <a:spcPts val="0"/>
              </a:spcBef>
              <a:spcAft>
                <a:spcPts val="0"/>
              </a:spcAft>
              <a:buSzPts val="3200"/>
              <a:buNone/>
              <a:defRPr/>
            </a:lvl2pPr>
            <a:lvl3pPr lvl="2" algn="l">
              <a:lnSpc>
                <a:spcPct val="130000"/>
              </a:lnSpc>
              <a:spcBef>
                <a:spcPts val="0"/>
              </a:spcBef>
              <a:spcAft>
                <a:spcPts val="0"/>
              </a:spcAft>
              <a:buSzPts val="2800"/>
              <a:buNone/>
              <a:defRPr/>
            </a:lvl3pPr>
            <a:lvl4pPr lvl="3" algn="l">
              <a:lnSpc>
                <a:spcPct val="130000"/>
              </a:lnSpc>
              <a:spcBef>
                <a:spcPts val="0"/>
              </a:spcBef>
              <a:spcAft>
                <a:spcPts val="0"/>
              </a:spcAft>
              <a:buSzPts val="2800"/>
              <a:buNone/>
              <a:defRPr/>
            </a:lvl4pPr>
            <a:lvl5pPr lvl="4" algn="l">
              <a:lnSpc>
                <a:spcPct val="130000"/>
              </a:lnSpc>
              <a:spcBef>
                <a:spcPts val="0"/>
              </a:spcBef>
              <a:spcAft>
                <a:spcPts val="0"/>
              </a:spcAft>
              <a:buSzPts val="2800"/>
              <a:buNone/>
              <a:defRPr/>
            </a:lvl5pPr>
            <a:lvl6pPr lvl="5" algn="l">
              <a:lnSpc>
                <a:spcPct val="130000"/>
              </a:lnSpc>
              <a:spcBef>
                <a:spcPts val="0"/>
              </a:spcBef>
              <a:spcAft>
                <a:spcPts val="0"/>
              </a:spcAft>
              <a:buSzPts val="2800"/>
              <a:buNone/>
              <a:defRPr/>
            </a:lvl6pPr>
            <a:lvl7pPr lvl="6" algn="l">
              <a:lnSpc>
                <a:spcPct val="130000"/>
              </a:lnSpc>
              <a:spcBef>
                <a:spcPts val="0"/>
              </a:spcBef>
              <a:spcAft>
                <a:spcPts val="0"/>
              </a:spcAft>
              <a:buSzPts val="2800"/>
              <a:buNone/>
              <a:defRPr/>
            </a:lvl7pPr>
            <a:lvl8pPr lvl="7" algn="l">
              <a:lnSpc>
                <a:spcPct val="130000"/>
              </a:lnSpc>
              <a:spcBef>
                <a:spcPts val="0"/>
              </a:spcBef>
              <a:spcAft>
                <a:spcPts val="0"/>
              </a:spcAft>
              <a:buSzPts val="2800"/>
              <a:buNone/>
              <a:defRPr/>
            </a:lvl8pPr>
            <a:lvl9pPr lvl="8" algn="l">
              <a:lnSpc>
                <a:spcPct val="130000"/>
              </a:lnSpc>
              <a:spcBef>
                <a:spcPts val="0"/>
              </a:spcBef>
              <a:spcAft>
                <a:spcPts val="0"/>
              </a:spcAft>
              <a:buSzPts val="2800"/>
              <a:buNone/>
              <a:defRPr/>
            </a:lvl9pPr>
          </a:lstStyle>
          <a:p/>
        </p:txBody>
      </p:sp>
      <p:sp>
        <p:nvSpPr>
          <p:cNvPr id="59" name="Google Shape;59;p10"/>
          <p:cNvSpPr txBox="1"/>
          <p:nvPr>
            <p:ph idx="4" type="body"/>
          </p:nvPr>
        </p:nvSpPr>
        <p:spPr>
          <a:xfrm>
            <a:off x="9468000" y="4140150"/>
            <a:ext cx="7902000" cy="1261800"/>
          </a:xfrm>
          <a:prstGeom prst="rect">
            <a:avLst/>
          </a:prstGeom>
          <a:noFill/>
          <a:ln>
            <a:noFill/>
          </a:ln>
        </p:spPr>
        <p:txBody>
          <a:bodyPr anchorCtr="0" anchor="t" bIns="0" lIns="0" spcFirstLastPara="1" rIns="0" wrap="square" tIns="0">
            <a:noAutofit/>
          </a:bodyPr>
          <a:lstStyle>
            <a:lvl1pPr indent="-431800" lvl="0" marL="457200" algn="l">
              <a:lnSpc>
                <a:spcPct val="130000"/>
              </a:lnSpc>
              <a:spcBef>
                <a:spcPts val="0"/>
              </a:spcBef>
              <a:spcAft>
                <a:spcPts val="0"/>
              </a:spcAft>
              <a:buSzPts val="3200"/>
              <a:buChar char="●"/>
              <a:defRPr/>
            </a:lvl1pPr>
            <a:lvl2pPr indent="-431800" lvl="1" marL="914400" algn="l">
              <a:lnSpc>
                <a:spcPct val="130000"/>
              </a:lnSpc>
              <a:spcBef>
                <a:spcPts val="2000"/>
              </a:spcBef>
              <a:spcAft>
                <a:spcPts val="0"/>
              </a:spcAft>
              <a:buSzPts val="3200"/>
              <a:buChar char="–"/>
              <a:defRPr/>
            </a:lvl2pPr>
            <a:lvl3pPr indent="-406400" lvl="2" marL="1371600" algn="l">
              <a:lnSpc>
                <a:spcPct val="130000"/>
              </a:lnSpc>
              <a:spcBef>
                <a:spcPts val="2000"/>
              </a:spcBef>
              <a:spcAft>
                <a:spcPts val="0"/>
              </a:spcAft>
              <a:buSzPts val="2800"/>
              <a:buChar char="–"/>
              <a:defRPr/>
            </a:lvl3pPr>
            <a:lvl4pPr indent="-406400" lvl="3" marL="1828800" algn="l">
              <a:lnSpc>
                <a:spcPct val="130000"/>
              </a:lnSpc>
              <a:spcBef>
                <a:spcPts val="1600"/>
              </a:spcBef>
              <a:spcAft>
                <a:spcPts val="0"/>
              </a:spcAft>
              <a:buSzPts val="2800"/>
              <a:buChar char="–"/>
              <a:defRPr/>
            </a:lvl4pPr>
            <a:lvl5pPr indent="-406400" lvl="4" marL="2286000" algn="l">
              <a:lnSpc>
                <a:spcPct val="130000"/>
              </a:lnSpc>
              <a:spcBef>
                <a:spcPts val="1600"/>
              </a:spcBef>
              <a:spcAft>
                <a:spcPts val="0"/>
              </a:spcAft>
              <a:buSzPts val="2800"/>
              <a:buChar char="–"/>
              <a:defRPr/>
            </a:lvl5pPr>
            <a:lvl6pPr indent="-406400" lvl="5" marL="2743200" algn="l">
              <a:lnSpc>
                <a:spcPct val="130000"/>
              </a:lnSpc>
              <a:spcBef>
                <a:spcPts val="1200"/>
              </a:spcBef>
              <a:spcAft>
                <a:spcPts val="0"/>
              </a:spcAft>
              <a:buSzPts val="2800"/>
              <a:buChar char="–"/>
              <a:defRPr/>
            </a:lvl6pPr>
            <a:lvl7pPr indent="-406400" lvl="6" marL="3200400" algn="l">
              <a:lnSpc>
                <a:spcPct val="130000"/>
              </a:lnSpc>
              <a:spcBef>
                <a:spcPts val="1200"/>
              </a:spcBef>
              <a:spcAft>
                <a:spcPts val="0"/>
              </a:spcAft>
              <a:buSzPts val="2800"/>
              <a:buChar char="–"/>
              <a:defRPr/>
            </a:lvl7pPr>
            <a:lvl8pPr indent="-406400" lvl="7" marL="3657600" algn="l">
              <a:lnSpc>
                <a:spcPct val="130000"/>
              </a:lnSpc>
              <a:spcBef>
                <a:spcPts val="800"/>
              </a:spcBef>
              <a:spcAft>
                <a:spcPts val="0"/>
              </a:spcAft>
              <a:buSzPts val="2800"/>
              <a:buChar char="–"/>
              <a:defRPr/>
            </a:lvl8pPr>
            <a:lvl9pPr indent="-406400" lvl="8" marL="4114800" algn="l">
              <a:lnSpc>
                <a:spcPct val="130000"/>
              </a:lnSpc>
              <a:spcBef>
                <a:spcPts val="800"/>
              </a:spcBef>
              <a:spcAft>
                <a:spcPts val="400"/>
              </a:spcAft>
              <a:buSzPts val="2800"/>
              <a:buChar char="–"/>
              <a:defRPr/>
            </a:lvl9pPr>
          </a:lstStyle>
          <a:p/>
        </p:txBody>
      </p:sp>
      <p:sp>
        <p:nvSpPr>
          <p:cNvPr id="60" name="Google Shape;60;p10"/>
          <p:cNvSpPr txBox="1"/>
          <p:nvPr>
            <p:ph idx="5" type="subTitle"/>
          </p:nvPr>
        </p:nvSpPr>
        <p:spPr>
          <a:xfrm>
            <a:off x="917950" y="5904750"/>
            <a:ext cx="6256800" cy="906600"/>
          </a:xfrm>
          <a:prstGeom prst="rect">
            <a:avLst/>
          </a:prstGeom>
          <a:solidFill>
            <a:schemeClr val="accent1"/>
          </a:solidFill>
          <a:ln>
            <a:noFill/>
          </a:ln>
        </p:spPr>
        <p:txBody>
          <a:bodyPr anchorCtr="0" anchor="t" bIns="182850" lIns="182850" spcFirstLastPara="1" rIns="182850" wrap="square" tIns="180000">
            <a:noAutofit/>
          </a:bodyPr>
          <a:lstStyle>
            <a:lvl1pPr lvl="0" algn="l">
              <a:lnSpc>
                <a:spcPct val="130000"/>
              </a:lnSpc>
              <a:spcBef>
                <a:spcPts val="0"/>
              </a:spcBef>
              <a:spcAft>
                <a:spcPts val="0"/>
              </a:spcAft>
              <a:buSzPts val="3200"/>
              <a:buNone/>
              <a:defRPr>
                <a:solidFill>
                  <a:schemeClr val="lt1"/>
                </a:solidFill>
                <a:latin typeface="Montserrat SemiBold"/>
                <a:ea typeface="Montserrat SemiBold"/>
                <a:cs typeface="Montserrat SemiBold"/>
                <a:sym typeface="Montserrat SemiBold"/>
              </a:defRPr>
            </a:lvl1pPr>
            <a:lvl2pPr lvl="1" algn="l">
              <a:lnSpc>
                <a:spcPct val="130000"/>
              </a:lnSpc>
              <a:spcBef>
                <a:spcPts val="0"/>
              </a:spcBef>
              <a:spcAft>
                <a:spcPts val="0"/>
              </a:spcAft>
              <a:buSzPts val="3200"/>
              <a:buNone/>
              <a:defRPr/>
            </a:lvl2pPr>
            <a:lvl3pPr lvl="2" algn="l">
              <a:lnSpc>
                <a:spcPct val="130000"/>
              </a:lnSpc>
              <a:spcBef>
                <a:spcPts val="0"/>
              </a:spcBef>
              <a:spcAft>
                <a:spcPts val="0"/>
              </a:spcAft>
              <a:buSzPts val="2800"/>
              <a:buNone/>
              <a:defRPr/>
            </a:lvl3pPr>
            <a:lvl4pPr lvl="3" algn="l">
              <a:lnSpc>
                <a:spcPct val="130000"/>
              </a:lnSpc>
              <a:spcBef>
                <a:spcPts val="0"/>
              </a:spcBef>
              <a:spcAft>
                <a:spcPts val="0"/>
              </a:spcAft>
              <a:buSzPts val="2800"/>
              <a:buNone/>
              <a:defRPr/>
            </a:lvl4pPr>
            <a:lvl5pPr lvl="4" algn="l">
              <a:lnSpc>
                <a:spcPct val="130000"/>
              </a:lnSpc>
              <a:spcBef>
                <a:spcPts val="0"/>
              </a:spcBef>
              <a:spcAft>
                <a:spcPts val="0"/>
              </a:spcAft>
              <a:buSzPts val="2800"/>
              <a:buNone/>
              <a:defRPr/>
            </a:lvl5pPr>
            <a:lvl6pPr lvl="5" algn="l">
              <a:lnSpc>
                <a:spcPct val="130000"/>
              </a:lnSpc>
              <a:spcBef>
                <a:spcPts val="0"/>
              </a:spcBef>
              <a:spcAft>
                <a:spcPts val="0"/>
              </a:spcAft>
              <a:buSzPts val="2800"/>
              <a:buNone/>
              <a:defRPr/>
            </a:lvl6pPr>
            <a:lvl7pPr lvl="6" algn="l">
              <a:lnSpc>
                <a:spcPct val="130000"/>
              </a:lnSpc>
              <a:spcBef>
                <a:spcPts val="0"/>
              </a:spcBef>
              <a:spcAft>
                <a:spcPts val="0"/>
              </a:spcAft>
              <a:buSzPts val="2800"/>
              <a:buNone/>
              <a:defRPr/>
            </a:lvl7pPr>
            <a:lvl8pPr lvl="7" algn="l">
              <a:lnSpc>
                <a:spcPct val="130000"/>
              </a:lnSpc>
              <a:spcBef>
                <a:spcPts val="0"/>
              </a:spcBef>
              <a:spcAft>
                <a:spcPts val="0"/>
              </a:spcAft>
              <a:buSzPts val="2800"/>
              <a:buNone/>
              <a:defRPr/>
            </a:lvl8pPr>
            <a:lvl9pPr lvl="8" algn="l">
              <a:lnSpc>
                <a:spcPct val="130000"/>
              </a:lnSpc>
              <a:spcBef>
                <a:spcPts val="0"/>
              </a:spcBef>
              <a:spcAft>
                <a:spcPts val="0"/>
              </a:spcAft>
              <a:buSzPts val="2800"/>
              <a:buNone/>
              <a:defRPr/>
            </a:lvl9pPr>
          </a:lstStyle>
          <a:p/>
        </p:txBody>
      </p:sp>
      <p:sp>
        <p:nvSpPr>
          <p:cNvPr id="61" name="Google Shape;61;p10"/>
          <p:cNvSpPr txBox="1"/>
          <p:nvPr>
            <p:ph idx="6" type="body"/>
          </p:nvPr>
        </p:nvSpPr>
        <p:spPr>
          <a:xfrm>
            <a:off x="917950" y="7168600"/>
            <a:ext cx="7902000" cy="1261800"/>
          </a:xfrm>
          <a:prstGeom prst="rect">
            <a:avLst/>
          </a:prstGeom>
          <a:noFill/>
          <a:ln>
            <a:noFill/>
          </a:ln>
        </p:spPr>
        <p:txBody>
          <a:bodyPr anchorCtr="0" anchor="t" bIns="0" lIns="0" spcFirstLastPara="1" rIns="0" wrap="square" tIns="0">
            <a:noAutofit/>
          </a:bodyPr>
          <a:lstStyle>
            <a:lvl1pPr indent="-431800" lvl="0" marL="457200" algn="l">
              <a:lnSpc>
                <a:spcPct val="130000"/>
              </a:lnSpc>
              <a:spcBef>
                <a:spcPts val="0"/>
              </a:spcBef>
              <a:spcAft>
                <a:spcPts val="0"/>
              </a:spcAft>
              <a:buSzPts val="3200"/>
              <a:buChar char="●"/>
              <a:defRPr/>
            </a:lvl1pPr>
            <a:lvl2pPr indent="-431800" lvl="1" marL="914400" algn="l">
              <a:lnSpc>
                <a:spcPct val="130000"/>
              </a:lnSpc>
              <a:spcBef>
                <a:spcPts val="2000"/>
              </a:spcBef>
              <a:spcAft>
                <a:spcPts val="0"/>
              </a:spcAft>
              <a:buSzPts val="3200"/>
              <a:buChar char="–"/>
              <a:defRPr/>
            </a:lvl2pPr>
            <a:lvl3pPr indent="-406400" lvl="2" marL="1371600" algn="l">
              <a:lnSpc>
                <a:spcPct val="130000"/>
              </a:lnSpc>
              <a:spcBef>
                <a:spcPts val="2000"/>
              </a:spcBef>
              <a:spcAft>
                <a:spcPts val="0"/>
              </a:spcAft>
              <a:buSzPts val="2800"/>
              <a:buChar char="–"/>
              <a:defRPr/>
            </a:lvl3pPr>
            <a:lvl4pPr indent="-406400" lvl="3" marL="1828800" algn="l">
              <a:lnSpc>
                <a:spcPct val="130000"/>
              </a:lnSpc>
              <a:spcBef>
                <a:spcPts val="1600"/>
              </a:spcBef>
              <a:spcAft>
                <a:spcPts val="0"/>
              </a:spcAft>
              <a:buSzPts val="2800"/>
              <a:buChar char="–"/>
              <a:defRPr/>
            </a:lvl4pPr>
            <a:lvl5pPr indent="-406400" lvl="4" marL="2286000" algn="l">
              <a:lnSpc>
                <a:spcPct val="130000"/>
              </a:lnSpc>
              <a:spcBef>
                <a:spcPts val="1600"/>
              </a:spcBef>
              <a:spcAft>
                <a:spcPts val="0"/>
              </a:spcAft>
              <a:buSzPts val="2800"/>
              <a:buChar char="–"/>
              <a:defRPr/>
            </a:lvl5pPr>
            <a:lvl6pPr indent="-406400" lvl="5" marL="2743200" algn="l">
              <a:lnSpc>
                <a:spcPct val="130000"/>
              </a:lnSpc>
              <a:spcBef>
                <a:spcPts val="1200"/>
              </a:spcBef>
              <a:spcAft>
                <a:spcPts val="0"/>
              </a:spcAft>
              <a:buSzPts val="2800"/>
              <a:buChar char="–"/>
              <a:defRPr/>
            </a:lvl6pPr>
            <a:lvl7pPr indent="-406400" lvl="6" marL="3200400" algn="l">
              <a:lnSpc>
                <a:spcPct val="130000"/>
              </a:lnSpc>
              <a:spcBef>
                <a:spcPts val="1200"/>
              </a:spcBef>
              <a:spcAft>
                <a:spcPts val="0"/>
              </a:spcAft>
              <a:buSzPts val="2800"/>
              <a:buChar char="–"/>
              <a:defRPr/>
            </a:lvl7pPr>
            <a:lvl8pPr indent="-406400" lvl="7" marL="3657600" algn="l">
              <a:lnSpc>
                <a:spcPct val="130000"/>
              </a:lnSpc>
              <a:spcBef>
                <a:spcPts val="800"/>
              </a:spcBef>
              <a:spcAft>
                <a:spcPts val="0"/>
              </a:spcAft>
              <a:buSzPts val="2800"/>
              <a:buChar char="–"/>
              <a:defRPr/>
            </a:lvl8pPr>
            <a:lvl9pPr indent="-406400" lvl="8" marL="4114800" algn="l">
              <a:lnSpc>
                <a:spcPct val="130000"/>
              </a:lnSpc>
              <a:spcBef>
                <a:spcPts val="800"/>
              </a:spcBef>
              <a:spcAft>
                <a:spcPts val="400"/>
              </a:spcAft>
              <a:buSzPts val="2800"/>
              <a:buChar char="–"/>
              <a:defRPr/>
            </a:lvl9pPr>
          </a:lstStyle>
          <a:p/>
        </p:txBody>
      </p:sp>
      <p:sp>
        <p:nvSpPr>
          <p:cNvPr id="62" name="Google Shape;62;p10"/>
          <p:cNvSpPr txBox="1"/>
          <p:nvPr>
            <p:ph idx="7" type="subTitle"/>
          </p:nvPr>
        </p:nvSpPr>
        <p:spPr>
          <a:xfrm>
            <a:off x="9468000" y="5904750"/>
            <a:ext cx="6256800" cy="906600"/>
          </a:xfrm>
          <a:prstGeom prst="rect">
            <a:avLst/>
          </a:prstGeom>
          <a:solidFill>
            <a:schemeClr val="accent4"/>
          </a:solidFill>
          <a:ln>
            <a:noFill/>
          </a:ln>
        </p:spPr>
        <p:txBody>
          <a:bodyPr anchorCtr="0" anchor="t" bIns="182850" lIns="182850" spcFirstLastPara="1" rIns="182850" wrap="square" tIns="180000">
            <a:noAutofit/>
          </a:bodyPr>
          <a:lstStyle>
            <a:lvl1pPr lvl="0" algn="l">
              <a:lnSpc>
                <a:spcPct val="130000"/>
              </a:lnSpc>
              <a:spcBef>
                <a:spcPts val="0"/>
              </a:spcBef>
              <a:spcAft>
                <a:spcPts val="0"/>
              </a:spcAft>
              <a:buSzPts val="3200"/>
              <a:buNone/>
              <a:defRPr>
                <a:solidFill>
                  <a:schemeClr val="lt1"/>
                </a:solidFill>
                <a:latin typeface="Montserrat SemiBold"/>
                <a:ea typeface="Montserrat SemiBold"/>
                <a:cs typeface="Montserrat SemiBold"/>
                <a:sym typeface="Montserrat SemiBold"/>
              </a:defRPr>
            </a:lvl1pPr>
            <a:lvl2pPr lvl="1" algn="l">
              <a:lnSpc>
                <a:spcPct val="130000"/>
              </a:lnSpc>
              <a:spcBef>
                <a:spcPts val="0"/>
              </a:spcBef>
              <a:spcAft>
                <a:spcPts val="0"/>
              </a:spcAft>
              <a:buSzPts val="3200"/>
              <a:buNone/>
              <a:defRPr/>
            </a:lvl2pPr>
            <a:lvl3pPr lvl="2" algn="l">
              <a:lnSpc>
                <a:spcPct val="130000"/>
              </a:lnSpc>
              <a:spcBef>
                <a:spcPts val="0"/>
              </a:spcBef>
              <a:spcAft>
                <a:spcPts val="0"/>
              </a:spcAft>
              <a:buSzPts val="2800"/>
              <a:buNone/>
              <a:defRPr/>
            </a:lvl3pPr>
            <a:lvl4pPr lvl="3" algn="l">
              <a:lnSpc>
                <a:spcPct val="130000"/>
              </a:lnSpc>
              <a:spcBef>
                <a:spcPts val="0"/>
              </a:spcBef>
              <a:spcAft>
                <a:spcPts val="0"/>
              </a:spcAft>
              <a:buSzPts val="2800"/>
              <a:buNone/>
              <a:defRPr/>
            </a:lvl4pPr>
            <a:lvl5pPr lvl="4" algn="l">
              <a:lnSpc>
                <a:spcPct val="130000"/>
              </a:lnSpc>
              <a:spcBef>
                <a:spcPts val="0"/>
              </a:spcBef>
              <a:spcAft>
                <a:spcPts val="0"/>
              </a:spcAft>
              <a:buSzPts val="2800"/>
              <a:buNone/>
              <a:defRPr/>
            </a:lvl5pPr>
            <a:lvl6pPr lvl="5" algn="l">
              <a:lnSpc>
                <a:spcPct val="130000"/>
              </a:lnSpc>
              <a:spcBef>
                <a:spcPts val="0"/>
              </a:spcBef>
              <a:spcAft>
                <a:spcPts val="0"/>
              </a:spcAft>
              <a:buSzPts val="2800"/>
              <a:buNone/>
              <a:defRPr/>
            </a:lvl6pPr>
            <a:lvl7pPr lvl="6" algn="l">
              <a:lnSpc>
                <a:spcPct val="130000"/>
              </a:lnSpc>
              <a:spcBef>
                <a:spcPts val="0"/>
              </a:spcBef>
              <a:spcAft>
                <a:spcPts val="0"/>
              </a:spcAft>
              <a:buSzPts val="2800"/>
              <a:buNone/>
              <a:defRPr/>
            </a:lvl7pPr>
            <a:lvl8pPr lvl="7" algn="l">
              <a:lnSpc>
                <a:spcPct val="130000"/>
              </a:lnSpc>
              <a:spcBef>
                <a:spcPts val="0"/>
              </a:spcBef>
              <a:spcAft>
                <a:spcPts val="0"/>
              </a:spcAft>
              <a:buSzPts val="2800"/>
              <a:buNone/>
              <a:defRPr/>
            </a:lvl8pPr>
            <a:lvl9pPr lvl="8" algn="l">
              <a:lnSpc>
                <a:spcPct val="130000"/>
              </a:lnSpc>
              <a:spcBef>
                <a:spcPts val="0"/>
              </a:spcBef>
              <a:spcAft>
                <a:spcPts val="0"/>
              </a:spcAft>
              <a:buSzPts val="2800"/>
              <a:buNone/>
              <a:defRPr/>
            </a:lvl9pPr>
          </a:lstStyle>
          <a:p/>
        </p:txBody>
      </p:sp>
      <p:sp>
        <p:nvSpPr>
          <p:cNvPr id="63" name="Google Shape;63;p10"/>
          <p:cNvSpPr txBox="1"/>
          <p:nvPr>
            <p:ph idx="8" type="body"/>
          </p:nvPr>
        </p:nvSpPr>
        <p:spPr>
          <a:xfrm>
            <a:off x="9468000" y="7168600"/>
            <a:ext cx="7902000" cy="1261800"/>
          </a:xfrm>
          <a:prstGeom prst="rect">
            <a:avLst/>
          </a:prstGeom>
          <a:noFill/>
          <a:ln>
            <a:noFill/>
          </a:ln>
        </p:spPr>
        <p:txBody>
          <a:bodyPr anchorCtr="0" anchor="t" bIns="0" lIns="0" spcFirstLastPara="1" rIns="0" wrap="square" tIns="0">
            <a:noAutofit/>
          </a:bodyPr>
          <a:lstStyle>
            <a:lvl1pPr indent="-431800" lvl="0" marL="457200" algn="l">
              <a:lnSpc>
                <a:spcPct val="130000"/>
              </a:lnSpc>
              <a:spcBef>
                <a:spcPts val="0"/>
              </a:spcBef>
              <a:spcAft>
                <a:spcPts val="0"/>
              </a:spcAft>
              <a:buSzPts val="3200"/>
              <a:buChar char="●"/>
              <a:defRPr/>
            </a:lvl1pPr>
            <a:lvl2pPr indent="-431800" lvl="1" marL="914400" algn="l">
              <a:lnSpc>
                <a:spcPct val="130000"/>
              </a:lnSpc>
              <a:spcBef>
                <a:spcPts val="2000"/>
              </a:spcBef>
              <a:spcAft>
                <a:spcPts val="0"/>
              </a:spcAft>
              <a:buSzPts val="3200"/>
              <a:buChar char="–"/>
              <a:defRPr/>
            </a:lvl2pPr>
            <a:lvl3pPr indent="-406400" lvl="2" marL="1371600" algn="l">
              <a:lnSpc>
                <a:spcPct val="130000"/>
              </a:lnSpc>
              <a:spcBef>
                <a:spcPts val="2000"/>
              </a:spcBef>
              <a:spcAft>
                <a:spcPts val="0"/>
              </a:spcAft>
              <a:buSzPts val="2800"/>
              <a:buChar char="–"/>
              <a:defRPr/>
            </a:lvl3pPr>
            <a:lvl4pPr indent="-406400" lvl="3" marL="1828800" algn="l">
              <a:lnSpc>
                <a:spcPct val="130000"/>
              </a:lnSpc>
              <a:spcBef>
                <a:spcPts val="1600"/>
              </a:spcBef>
              <a:spcAft>
                <a:spcPts val="0"/>
              </a:spcAft>
              <a:buSzPts val="2800"/>
              <a:buChar char="–"/>
              <a:defRPr/>
            </a:lvl4pPr>
            <a:lvl5pPr indent="-406400" lvl="4" marL="2286000" algn="l">
              <a:lnSpc>
                <a:spcPct val="130000"/>
              </a:lnSpc>
              <a:spcBef>
                <a:spcPts val="1600"/>
              </a:spcBef>
              <a:spcAft>
                <a:spcPts val="0"/>
              </a:spcAft>
              <a:buSzPts val="2800"/>
              <a:buChar char="–"/>
              <a:defRPr/>
            </a:lvl5pPr>
            <a:lvl6pPr indent="-406400" lvl="5" marL="2743200" algn="l">
              <a:lnSpc>
                <a:spcPct val="130000"/>
              </a:lnSpc>
              <a:spcBef>
                <a:spcPts val="1200"/>
              </a:spcBef>
              <a:spcAft>
                <a:spcPts val="0"/>
              </a:spcAft>
              <a:buSzPts val="2800"/>
              <a:buChar char="–"/>
              <a:defRPr/>
            </a:lvl6pPr>
            <a:lvl7pPr indent="-406400" lvl="6" marL="3200400" algn="l">
              <a:lnSpc>
                <a:spcPct val="130000"/>
              </a:lnSpc>
              <a:spcBef>
                <a:spcPts val="1200"/>
              </a:spcBef>
              <a:spcAft>
                <a:spcPts val="0"/>
              </a:spcAft>
              <a:buSzPts val="2800"/>
              <a:buChar char="–"/>
              <a:defRPr/>
            </a:lvl7pPr>
            <a:lvl8pPr indent="-406400" lvl="7" marL="3657600" algn="l">
              <a:lnSpc>
                <a:spcPct val="130000"/>
              </a:lnSpc>
              <a:spcBef>
                <a:spcPts val="800"/>
              </a:spcBef>
              <a:spcAft>
                <a:spcPts val="0"/>
              </a:spcAft>
              <a:buSzPts val="2800"/>
              <a:buChar char="–"/>
              <a:defRPr/>
            </a:lvl8pPr>
            <a:lvl9pPr indent="-406400" lvl="8" marL="4114800" algn="l">
              <a:lnSpc>
                <a:spcPct val="130000"/>
              </a:lnSpc>
              <a:spcBef>
                <a:spcPts val="800"/>
              </a:spcBef>
              <a:spcAft>
                <a:spcPts val="400"/>
              </a:spcAft>
              <a:buSzPts val="2800"/>
              <a:buChar char="–"/>
              <a:defRPr/>
            </a:lvl9pPr>
          </a:lstStyle>
          <a:p/>
        </p:txBody>
      </p:sp>
      <p:sp>
        <p:nvSpPr>
          <p:cNvPr id="64" name="Google Shape;64;p10"/>
          <p:cNvSpPr txBox="1"/>
          <p:nvPr>
            <p:ph idx="12" type="sldNum"/>
          </p:nvPr>
        </p:nvSpPr>
        <p:spPr>
          <a:xfrm>
            <a:off x="917941" y="9586650"/>
            <a:ext cx="1440000" cy="360000"/>
          </a:xfrm>
          <a:prstGeom prst="rect">
            <a:avLst/>
          </a:prstGeom>
          <a:noFill/>
          <a:ln>
            <a:noFill/>
          </a:ln>
        </p:spPr>
        <p:txBody>
          <a:bodyPr anchorCtr="0" anchor="t" bIns="0" lIns="0" spcFirstLastPara="1" rIns="0" wrap="square" tIns="0">
            <a:noAutofit/>
          </a:bodyPr>
          <a:lstStyle>
            <a:lvl1pPr indent="0" lvl="0"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1pPr>
            <a:lvl2pPr indent="0" lvl="1"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2pPr>
            <a:lvl3pPr indent="0" lvl="2"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3pPr>
            <a:lvl4pPr indent="0" lvl="3"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4pPr>
            <a:lvl5pPr indent="0" lvl="4"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5pPr>
            <a:lvl6pPr indent="0" lvl="5"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6pPr>
            <a:lvl7pPr indent="0" lvl="6"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7pPr>
            <a:lvl8pPr indent="0" lvl="7"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8pPr>
            <a:lvl9pPr indent="0" lvl="8"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slideLayout" Target="../slideLayouts/slideLayout12.xml"/><Relationship Id="rId12" Type="http://schemas.openxmlformats.org/officeDocument/2006/relationships/slideLayout" Target="../slideLayouts/slideLayout11.xml"/><Relationship Id="rId1" Type="http://schemas.openxmlformats.org/officeDocument/2006/relationships/image" Target="../media/image1.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14" Type="http://schemas.openxmlformats.org/officeDocument/2006/relationships/theme" Target="../theme/theme1.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917950" y="890050"/>
            <a:ext cx="13201200" cy="1629000"/>
          </a:xfrm>
          <a:prstGeom prst="rect">
            <a:avLst/>
          </a:prstGeom>
          <a:noFill/>
          <a:ln>
            <a:noFill/>
          </a:ln>
        </p:spPr>
        <p:txBody>
          <a:bodyPr anchorCtr="0" anchor="t" bIns="0" lIns="0" spcFirstLastPara="1" rIns="0" wrap="square" tIns="0">
            <a:noAutofit/>
          </a:bodyPr>
          <a:lstStyle>
            <a:lvl1pPr lvl="0" marR="0" rtl="0" algn="l">
              <a:lnSpc>
                <a:spcPct val="115000"/>
              </a:lnSpc>
              <a:spcBef>
                <a:spcPts val="0"/>
              </a:spcBef>
              <a:spcAft>
                <a:spcPts val="0"/>
              </a:spcAft>
              <a:buClr>
                <a:srgbClr val="000000"/>
              </a:buClr>
              <a:buSzPts val="4400"/>
              <a:buFont typeface="Montserrat"/>
              <a:buNone/>
              <a:defRPr b="1" i="0" sz="4400" u="none" cap="none" strike="noStrike">
                <a:solidFill>
                  <a:srgbClr val="000000"/>
                </a:solidFill>
                <a:latin typeface="Montserrat"/>
                <a:ea typeface="Montserrat"/>
                <a:cs typeface="Montserrat"/>
                <a:sym typeface="Montserrat"/>
              </a:defRPr>
            </a:lvl1pPr>
            <a:lvl2pPr lvl="1" marR="0" rtl="0" algn="l">
              <a:lnSpc>
                <a:spcPct val="100000"/>
              </a:lnSpc>
              <a:spcBef>
                <a:spcPts val="0"/>
              </a:spcBef>
              <a:spcAft>
                <a:spcPts val="0"/>
              </a:spcAft>
              <a:buClr>
                <a:srgbClr val="000000"/>
              </a:buClr>
              <a:buSzPts val="5600"/>
              <a:buFont typeface="Montserrat Medium"/>
              <a:buNone/>
              <a:defRPr b="0" i="0" sz="5600" u="none" cap="none" strike="noStrike">
                <a:solidFill>
                  <a:srgbClr val="000000"/>
                </a:solidFill>
                <a:latin typeface="Montserrat Medium"/>
                <a:ea typeface="Montserrat Medium"/>
                <a:cs typeface="Montserrat Medium"/>
                <a:sym typeface="Montserrat Medium"/>
              </a:defRPr>
            </a:lvl2pPr>
            <a:lvl3pPr lvl="2" marR="0" rtl="0" algn="l">
              <a:lnSpc>
                <a:spcPct val="100000"/>
              </a:lnSpc>
              <a:spcBef>
                <a:spcPts val="0"/>
              </a:spcBef>
              <a:spcAft>
                <a:spcPts val="0"/>
              </a:spcAft>
              <a:buClr>
                <a:srgbClr val="000000"/>
              </a:buClr>
              <a:buSzPts val="5600"/>
              <a:buFont typeface="Montserrat Medium"/>
              <a:buNone/>
              <a:defRPr b="0" i="0" sz="5600" u="none" cap="none" strike="noStrike">
                <a:solidFill>
                  <a:srgbClr val="000000"/>
                </a:solidFill>
                <a:latin typeface="Montserrat Medium"/>
                <a:ea typeface="Montserrat Medium"/>
                <a:cs typeface="Montserrat Medium"/>
                <a:sym typeface="Montserrat Medium"/>
              </a:defRPr>
            </a:lvl3pPr>
            <a:lvl4pPr lvl="3" marR="0" rtl="0" algn="l">
              <a:lnSpc>
                <a:spcPct val="100000"/>
              </a:lnSpc>
              <a:spcBef>
                <a:spcPts val="0"/>
              </a:spcBef>
              <a:spcAft>
                <a:spcPts val="0"/>
              </a:spcAft>
              <a:buClr>
                <a:srgbClr val="000000"/>
              </a:buClr>
              <a:buSzPts val="5600"/>
              <a:buFont typeface="Montserrat Medium"/>
              <a:buNone/>
              <a:defRPr b="0" i="0" sz="5600" u="none" cap="none" strike="noStrike">
                <a:solidFill>
                  <a:srgbClr val="000000"/>
                </a:solidFill>
                <a:latin typeface="Montserrat Medium"/>
                <a:ea typeface="Montserrat Medium"/>
                <a:cs typeface="Montserrat Medium"/>
                <a:sym typeface="Montserrat Medium"/>
              </a:defRPr>
            </a:lvl4pPr>
            <a:lvl5pPr lvl="4" marR="0" rtl="0" algn="l">
              <a:lnSpc>
                <a:spcPct val="100000"/>
              </a:lnSpc>
              <a:spcBef>
                <a:spcPts val="0"/>
              </a:spcBef>
              <a:spcAft>
                <a:spcPts val="0"/>
              </a:spcAft>
              <a:buClr>
                <a:srgbClr val="000000"/>
              </a:buClr>
              <a:buSzPts val="5600"/>
              <a:buFont typeface="Montserrat Medium"/>
              <a:buNone/>
              <a:defRPr b="0" i="0" sz="5600" u="none" cap="none" strike="noStrike">
                <a:solidFill>
                  <a:srgbClr val="000000"/>
                </a:solidFill>
                <a:latin typeface="Montserrat Medium"/>
                <a:ea typeface="Montserrat Medium"/>
                <a:cs typeface="Montserrat Medium"/>
                <a:sym typeface="Montserrat Medium"/>
              </a:defRPr>
            </a:lvl5pPr>
            <a:lvl6pPr lvl="5" marR="0" rtl="0" algn="l">
              <a:lnSpc>
                <a:spcPct val="100000"/>
              </a:lnSpc>
              <a:spcBef>
                <a:spcPts val="0"/>
              </a:spcBef>
              <a:spcAft>
                <a:spcPts val="0"/>
              </a:spcAft>
              <a:buClr>
                <a:srgbClr val="000000"/>
              </a:buClr>
              <a:buSzPts val="5600"/>
              <a:buFont typeface="Montserrat Medium"/>
              <a:buNone/>
              <a:defRPr b="0" i="0" sz="5600" u="none" cap="none" strike="noStrike">
                <a:solidFill>
                  <a:srgbClr val="000000"/>
                </a:solidFill>
                <a:latin typeface="Montserrat Medium"/>
                <a:ea typeface="Montserrat Medium"/>
                <a:cs typeface="Montserrat Medium"/>
                <a:sym typeface="Montserrat Medium"/>
              </a:defRPr>
            </a:lvl6pPr>
            <a:lvl7pPr lvl="6" marR="0" rtl="0" algn="l">
              <a:lnSpc>
                <a:spcPct val="100000"/>
              </a:lnSpc>
              <a:spcBef>
                <a:spcPts val="0"/>
              </a:spcBef>
              <a:spcAft>
                <a:spcPts val="0"/>
              </a:spcAft>
              <a:buClr>
                <a:srgbClr val="000000"/>
              </a:buClr>
              <a:buSzPts val="5600"/>
              <a:buFont typeface="Montserrat Medium"/>
              <a:buNone/>
              <a:defRPr b="0" i="0" sz="5600" u="none" cap="none" strike="noStrike">
                <a:solidFill>
                  <a:srgbClr val="000000"/>
                </a:solidFill>
                <a:latin typeface="Montserrat Medium"/>
                <a:ea typeface="Montserrat Medium"/>
                <a:cs typeface="Montserrat Medium"/>
                <a:sym typeface="Montserrat Medium"/>
              </a:defRPr>
            </a:lvl7pPr>
            <a:lvl8pPr lvl="7" marR="0" rtl="0" algn="l">
              <a:lnSpc>
                <a:spcPct val="100000"/>
              </a:lnSpc>
              <a:spcBef>
                <a:spcPts val="0"/>
              </a:spcBef>
              <a:spcAft>
                <a:spcPts val="0"/>
              </a:spcAft>
              <a:buClr>
                <a:srgbClr val="000000"/>
              </a:buClr>
              <a:buSzPts val="5600"/>
              <a:buFont typeface="Montserrat Medium"/>
              <a:buNone/>
              <a:defRPr b="0" i="0" sz="5600" u="none" cap="none" strike="noStrike">
                <a:solidFill>
                  <a:srgbClr val="000000"/>
                </a:solidFill>
                <a:latin typeface="Montserrat Medium"/>
                <a:ea typeface="Montserrat Medium"/>
                <a:cs typeface="Montserrat Medium"/>
                <a:sym typeface="Montserrat Medium"/>
              </a:defRPr>
            </a:lvl8pPr>
            <a:lvl9pPr lvl="8" marR="0" rtl="0" algn="l">
              <a:lnSpc>
                <a:spcPct val="100000"/>
              </a:lnSpc>
              <a:spcBef>
                <a:spcPts val="0"/>
              </a:spcBef>
              <a:spcAft>
                <a:spcPts val="0"/>
              </a:spcAft>
              <a:buClr>
                <a:srgbClr val="000000"/>
              </a:buClr>
              <a:buSzPts val="5600"/>
              <a:buFont typeface="Montserrat Medium"/>
              <a:buNone/>
              <a:defRPr b="0" i="0" sz="5600" u="none" cap="none" strike="noStrike">
                <a:solidFill>
                  <a:srgbClr val="000000"/>
                </a:solidFill>
                <a:latin typeface="Montserrat Medium"/>
                <a:ea typeface="Montserrat Medium"/>
                <a:cs typeface="Montserrat Medium"/>
                <a:sym typeface="Montserrat Medium"/>
              </a:defRPr>
            </a:lvl9pPr>
          </a:lstStyle>
          <a:p/>
        </p:txBody>
      </p:sp>
      <p:sp>
        <p:nvSpPr>
          <p:cNvPr id="7" name="Google Shape;7;p1"/>
          <p:cNvSpPr txBox="1"/>
          <p:nvPr>
            <p:ph idx="1" type="body"/>
          </p:nvPr>
        </p:nvSpPr>
        <p:spPr>
          <a:xfrm>
            <a:off x="917950" y="2519050"/>
            <a:ext cx="16452001" cy="6319500"/>
          </a:xfrm>
          <a:prstGeom prst="rect">
            <a:avLst/>
          </a:prstGeom>
          <a:noFill/>
          <a:ln>
            <a:noFill/>
          </a:ln>
        </p:spPr>
        <p:txBody>
          <a:bodyPr anchorCtr="0" anchor="t" bIns="0" lIns="0" spcFirstLastPara="1" rIns="0" wrap="square" tIns="0">
            <a:noAutofit/>
          </a:bodyPr>
          <a:lstStyle>
            <a:lvl1pPr indent="-431800" lvl="0" marL="457200" marR="0" rtl="0" algn="l">
              <a:lnSpc>
                <a:spcPct val="130000"/>
              </a:lnSpc>
              <a:spcBef>
                <a:spcPts val="0"/>
              </a:spcBef>
              <a:spcAft>
                <a:spcPts val="0"/>
              </a:spcAft>
              <a:buClr>
                <a:schemeClr val="dk2"/>
              </a:buClr>
              <a:buSzPts val="3200"/>
              <a:buFont typeface="Montserrat"/>
              <a:buChar char="●"/>
              <a:defRPr b="0" i="0" sz="3200" u="none" cap="none" strike="noStrike">
                <a:solidFill>
                  <a:schemeClr val="dk2"/>
                </a:solidFill>
                <a:latin typeface="Montserrat"/>
                <a:ea typeface="Montserrat"/>
                <a:cs typeface="Montserrat"/>
                <a:sym typeface="Montserrat"/>
              </a:defRPr>
            </a:lvl1pPr>
            <a:lvl2pPr indent="-431800" lvl="1" marL="914400" marR="0" rtl="0" algn="l">
              <a:lnSpc>
                <a:spcPct val="130000"/>
              </a:lnSpc>
              <a:spcBef>
                <a:spcPts val="2000"/>
              </a:spcBef>
              <a:spcAft>
                <a:spcPts val="0"/>
              </a:spcAft>
              <a:buClr>
                <a:schemeClr val="dk2"/>
              </a:buClr>
              <a:buSzPts val="3200"/>
              <a:buFont typeface="Montserrat"/>
              <a:buChar char="–"/>
              <a:defRPr b="0" i="0" sz="3200" u="none" cap="none" strike="noStrike">
                <a:solidFill>
                  <a:schemeClr val="dk2"/>
                </a:solidFill>
                <a:latin typeface="Montserrat"/>
                <a:ea typeface="Montserrat"/>
                <a:cs typeface="Montserrat"/>
                <a:sym typeface="Montserrat"/>
              </a:defRPr>
            </a:lvl2pPr>
            <a:lvl3pPr indent="-406400" lvl="2" marL="1371600" marR="0" rtl="0" algn="l">
              <a:lnSpc>
                <a:spcPct val="130000"/>
              </a:lnSpc>
              <a:spcBef>
                <a:spcPts val="2000"/>
              </a:spcBef>
              <a:spcAft>
                <a:spcPts val="0"/>
              </a:spcAft>
              <a:buClr>
                <a:schemeClr val="dk2"/>
              </a:buClr>
              <a:buSzPts val="2800"/>
              <a:buFont typeface="Montserrat"/>
              <a:buChar char="–"/>
              <a:defRPr b="0" i="0" sz="2800" u="none" cap="none" strike="noStrike">
                <a:solidFill>
                  <a:schemeClr val="dk2"/>
                </a:solidFill>
                <a:latin typeface="Montserrat"/>
                <a:ea typeface="Montserrat"/>
                <a:cs typeface="Montserrat"/>
                <a:sym typeface="Montserrat"/>
              </a:defRPr>
            </a:lvl3pPr>
            <a:lvl4pPr indent="-406400" lvl="3" marL="1828800" marR="0" rtl="0" algn="l">
              <a:lnSpc>
                <a:spcPct val="130000"/>
              </a:lnSpc>
              <a:spcBef>
                <a:spcPts val="1600"/>
              </a:spcBef>
              <a:spcAft>
                <a:spcPts val="0"/>
              </a:spcAft>
              <a:buClr>
                <a:schemeClr val="dk2"/>
              </a:buClr>
              <a:buSzPts val="2800"/>
              <a:buFont typeface="Montserrat"/>
              <a:buChar char="–"/>
              <a:defRPr b="0" i="0" sz="2800" u="none" cap="none" strike="noStrike">
                <a:solidFill>
                  <a:schemeClr val="dk2"/>
                </a:solidFill>
                <a:latin typeface="Montserrat"/>
                <a:ea typeface="Montserrat"/>
                <a:cs typeface="Montserrat"/>
                <a:sym typeface="Montserrat"/>
              </a:defRPr>
            </a:lvl4pPr>
            <a:lvl5pPr indent="-406400" lvl="4" marL="2286000" marR="0" rtl="0" algn="l">
              <a:lnSpc>
                <a:spcPct val="130000"/>
              </a:lnSpc>
              <a:spcBef>
                <a:spcPts val="1600"/>
              </a:spcBef>
              <a:spcAft>
                <a:spcPts val="0"/>
              </a:spcAft>
              <a:buClr>
                <a:schemeClr val="dk2"/>
              </a:buClr>
              <a:buSzPts val="2800"/>
              <a:buFont typeface="Montserrat"/>
              <a:buChar char="–"/>
              <a:defRPr b="0" i="0" sz="2800" u="none" cap="none" strike="noStrike">
                <a:solidFill>
                  <a:schemeClr val="dk2"/>
                </a:solidFill>
                <a:latin typeface="Montserrat"/>
                <a:ea typeface="Montserrat"/>
                <a:cs typeface="Montserrat"/>
                <a:sym typeface="Montserrat"/>
              </a:defRPr>
            </a:lvl5pPr>
            <a:lvl6pPr indent="-406400" lvl="5" marL="2743200" marR="0" rtl="0" algn="l">
              <a:lnSpc>
                <a:spcPct val="130000"/>
              </a:lnSpc>
              <a:spcBef>
                <a:spcPts val="1200"/>
              </a:spcBef>
              <a:spcAft>
                <a:spcPts val="0"/>
              </a:spcAft>
              <a:buClr>
                <a:schemeClr val="dk2"/>
              </a:buClr>
              <a:buSzPts val="2800"/>
              <a:buFont typeface="Montserrat"/>
              <a:buChar char="–"/>
              <a:defRPr b="0" i="0" sz="2800" u="none" cap="none" strike="noStrike">
                <a:solidFill>
                  <a:schemeClr val="dk2"/>
                </a:solidFill>
                <a:latin typeface="Montserrat"/>
                <a:ea typeface="Montserrat"/>
                <a:cs typeface="Montserrat"/>
                <a:sym typeface="Montserrat"/>
              </a:defRPr>
            </a:lvl6pPr>
            <a:lvl7pPr indent="-406400" lvl="6" marL="3200400" marR="0" rtl="0" algn="l">
              <a:lnSpc>
                <a:spcPct val="130000"/>
              </a:lnSpc>
              <a:spcBef>
                <a:spcPts val="1200"/>
              </a:spcBef>
              <a:spcAft>
                <a:spcPts val="0"/>
              </a:spcAft>
              <a:buClr>
                <a:schemeClr val="dk2"/>
              </a:buClr>
              <a:buSzPts val="2800"/>
              <a:buFont typeface="Montserrat"/>
              <a:buChar char="–"/>
              <a:defRPr b="0" i="0" sz="2800" u="none" cap="none" strike="noStrike">
                <a:solidFill>
                  <a:schemeClr val="dk2"/>
                </a:solidFill>
                <a:latin typeface="Montserrat"/>
                <a:ea typeface="Montserrat"/>
                <a:cs typeface="Montserrat"/>
                <a:sym typeface="Montserrat"/>
              </a:defRPr>
            </a:lvl7pPr>
            <a:lvl8pPr indent="-406400" lvl="7" marL="3657600" marR="0" rtl="0" algn="l">
              <a:lnSpc>
                <a:spcPct val="130000"/>
              </a:lnSpc>
              <a:spcBef>
                <a:spcPts val="800"/>
              </a:spcBef>
              <a:spcAft>
                <a:spcPts val="0"/>
              </a:spcAft>
              <a:buClr>
                <a:schemeClr val="dk2"/>
              </a:buClr>
              <a:buSzPts val="2800"/>
              <a:buFont typeface="Montserrat"/>
              <a:buChar char="–"/>
              <a:defRPr b="0" i="0" sz="2800" u="none" cap="none" strike="noStrike">
                <a:solidFill>
                  <a:schemeClr val="dk2"/>
                </a:solidFill>
                <a:latin typeface="Montserrat"/>
                <a:ea typeface="Montserrat"/>
                <a:cs typeface="Montserrat"/>
                <a:sym typeface="Montserrat"/>
              </a:defRPr>
            </a:lvl8pPr>
            <a:lvl9pPr indent="-406400" lvl="8" marL="4114800" marR="0" rtl="0" algn="l">
              <a:lnSpc>
                <a:spcPct val="130000"/>
              </a:lnSpc>
              <a:spcBef>
                <a:spcPts val="800"/>
              </a:spcBef>
              <a:spcAft>
                <a:spcPts val="400"/>
              </a:spcAft>
              <a:buClr>
                <a:schemeClr val="dk2"/>
              </a:buClr>
              <a:buSzPts val="2800"/>
              <a:buFont typeface="Montserrat"/>
              <a:buChar char="–"/>
              <a:defRPr b="0" i="0" sz="2800" u="none" cap="none" strike="noStrike">
                <a:solidFill>
                  <a:schemeClr val="dk2"/>
                </a:solidFill>
                <a:latin typeface="Montserrat"/>
                <a:ea typeface="Montserrat"/>
                <a:cs typeface="Montserrat"/>
                <a:sym typeface="Montserrat"/>
              </a:defRPr>
            </a:lvl9pPr>
          </a:lstStyle>
          <a:p/>
        </p:txBody>
      </p:sp>
      <p:sp>
        <p:nvSpPr>
          <p:cNvPr id="8" name="Google Shape;8;p1"/>
          <p:cNvSpPr txBox="1"/>
          <p:nvPr>
            <p:ph idx="12" type="sldNum"/>
          </p:nvPr>
        </p:nvSpPr>
        <p:spPr>
          <a:xfrm>
            <a:off x="917941" y="9586650"/>
            <a:ext cx="1440000" cy="360000"/>
          </a:xfrm>
          <a:prstGeom prst="rect">
            <a:avLst/>
          </a:prstGeom>
          <a:noFill/>
          <a:ln>
            <a:noFill/>
          </a:ln>
        </p:spPr>
        <p:txBody>
          <a:bodyPr anchorCtr="0" anchor="t" bIns="0" lIns="0" spcFirstLastPara="1" rIns="0" wrap="square" tIns="0">
            <a:noAutofit/>
          </a:bodyPr>
          <a:lstStyle>
            <a:lvl1pPr indent="0" lvl="0" marL="0" marR="0" rtl="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1pPr>
            <a:lvl2pPr indent="0" lvl="1" marL="0" marR="0" rtl="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2pPr>
            <a:lvl3pPr indent="0" lvl="2" marL="0" marR="0" rtl="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3pPr>
            <a:lvl4pPr indent="0" lvl="3" marL="0" marR="0" rtl="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4pPr>
            <a:lvl5pPr indent="0" lvl="4" marL="0" marR="0" rtl="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5pPr>
            <a:lvl6pPr indent="0" lvl="5" marL="0" marR="0" rtl="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6pPr>
            <a:lvl7pPr indent="0" lvl="6" marL="0" marR="0" rtl="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7pPr>
            <a:lvl8pPr indent="0" lvl="7" marL="0" marR="0" rtl="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8pPr>
            <a:lvl9pPr indent="0" lvl="8" marL="0" marR="0" rtl="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9" name="Google Shape;9;p1"/>
          <p:cNvPicPr preferRelativeResize="0"/>
          <p:nvPr/>
        </p:nvPicPr>
        <p:blipFill rotWithShape="1">
          <a:blip r:embed="rId1">
            <a:alphaModFix/>
          </a:blip>
          <a:srcRect b="0" l="9" r="0" t="0"/>
          <a:stretch/>
        </p:blipFill>
        <p:spPr>
          <a:xfrm>
            <a:off x="17408298" y="9005905"/>
            <a:ext cx="448851" cy="838354"/>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extLst>
    <p:ext uri="{27BBF7A9-308A-43DC-89C8-2F10F3537804}">
      <p15:sldGuideLst>
        <p15:guide id="1" pos="578">
          <p15:clr>
            <a:srgbClr val="EA4335"/>
          </p15:clr>
        </p15:guide>
        <p15:guide id="2" pos="10942">
          <p15:clr>
            <a:srgbClr val="EA4335"/>
          </p15:clr>
        </p15:guide>
        <p15:guide id="3" orient="horz" pos="561">
          <p15:clr>
            <a:srgbClr val="EA4335"/>
          </p15:clr>
        </p15:guide>
        <p15:guide id="4" orient="horz" pos="1812">
          <p15:clr>
            <a:srgbClr val="EA4335"/>
          </p15:clr>
        </p15:guide>
        <p15:guide id="5" orient="horz" pos="5568">
          <p15:clr>
            <a:srgbClr val="EA4335"/>
          </p15:clr>
        </p15:guide>
        <p15:guide id="6" orient="horz" pos="6039">
          <p15:clr>
            <a:srgbClr val="EA4335"/>
          </p15:clr>
        </p15:guide>
        <p15:guide id="7" orient="horz" pos="1385">
          <p15:clr>
            <a:srgbClr val="EA4335"/>
          </p15:clr>
        </p15:guide>
        <p15:guide id="8" pos="5556">
          <p15:clr>
            <a:srgbClr val="EA4335"/>
          </p15:clr>
        </p15:guide>
        <p15:guide id="9" pos="5964">
          <p15:clr>
            <a:srgbClr val="EA4335"/>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hyperlink" Target="https://en.wikipedia.org/wiki/Palace_of_Westminster" TargetMode="External"/><Relationship Id="rId4" Type="http://schemas.openxmlformats.org/officeDocument/2006/relationships/hyperlink" Target="https://en.wikipedia.org/wiki/City_of_Westminster" TargetMode="External"/><Relationship Id="rId9" Type="http://schemas.openxmlformats.org/officeDocument/2006/relationships/hyperlink" Target="https://en.wikipedia.org/wiki/First-past-the-post_system" TargetMode="External"/><Relationship Id="rId5" Type="http://schemas.openxmlformats.org/officeDocument/2006/relationships/hyperlink" Target="https://en.wikipedia.org/wiki/Inner_London" TargetMode="External"/><Relationship Id="rId6" Type="http://schemas.openxmlformats.org/officeDocument/2006/relationships/hyperlink" Target="https://en.wikipedia.org/wiki/London" TargetMode="External"/><Relationship Id="rId7" Type="http://schemas.openxmlformats.org/officeDocument/2006/relationships/hyperlink" Target="https://en.wikipedia.org/wiki/Elections_in_the_United_Kingdom" TargetMode="External"/><Relationship Id="rId8" Type="http://schemas.openxmlformats.org/officeDocument/2006/relationships/hyperlink" Target="https://en.wikipedia.org/wiki/Single_member_constituencies"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78" name="Shape 78"/>
        <p:cNvGrpSpPr/>
        <p:nvPr/>
      </p:nvGrpSpPr>
      <p:grpSpPr>
        <a:xfrm>
          <a:off x="0" y="0"/>
          <a:ext cx="0" cy="0"/>
          <a:chOff x="0" y="0"/>
          <a:chExt cx="0" cy="0"/>
        </a:xfrm>
      </p:grpSpPr>
      <p:sp>
        <p:nvSpPr>
          <p:cNvPr id="79" name="Google Shape;79;p14"/>
          <p:cNvSpPr txBox="1"/>
          <p:nvPr>
            <p:ph type="ctrTitle"/>
          </p:nvPr>
        </p:nvSpPr>
        <p:spPr>
          <a:xfrm>
            <a:off x="866450" y="3296699"/>
            <a:ext cx="16452000" cy="4287300"/>
          </a:xfrm>
          <a:prstGeom prst="rect">
            <a:avLst/>
          </a:prstGeom>
          <a:noFill/>
          <a:ln>
            <a:noFill/>
          </a:ln>
        </p:spPr>
        <p:txBody>
          <a:bodyPr anchorCtr="0" anchor="t" bIns="0" lIns="0" spcFirstLastPara="1" rIns="0" wrap="square" tIns="0">
            <a:noAutofit/>
          </a:bodyPr>
          <a:lstStyle/>
          <a:p>
            <a:pPr indent="0" lvl="0" marL="0" marR="0" rtl="0" algn="l">
              <a:lnSpc>
                <a:spcPct val="115000"/>
              </a:lnSpc>
              <a:spcBef>
                <a:spcPts val="0"/>
              </a:spcBef>
              <a:spcAft>
                <a:spcPts val="0"/>
              </a:spcAft>
              <a:buSzPts val="6000"/>
              <a:buNone/>
            </a:pPr>
            <a:r>
              <a:rPr lang="en-GB">
                <a:solidFill>
                  <a:srgbClr val="4B3241"/>
                </a:solidFill>
              </a:rPr>
              <a:t>How does devolved government operate in the UK?</a:t>
            </a:r>
            <a:endParaRPr>
              <a:solidFill>
                <a:srgbClr val="4B3241"/>
              </a:solidFill>
            </a:endParaRPr>
          </a:p>
          <a:p>
            <a:pPr indent="0" lvl="0" marL="0" marR="0" rtl="0" algn="l">
              <a:lnSpc>
                <a:spcPct val="115000"/>
              </a:lnSpc>
              <a:spcBef>
                <a:spcPts val="0"/>
              </a:spcBef>
              <a:spcAft>
                <a:spcPts val="0"/>
              </a:spcAft>
              <a:buSzPts val="6000"/>
              <a:buNone/>
            </a:pPr>
            <a:r>
              <a:t/>
            </a:r>
            <a:endParaRPr>
              <a:solidFill>
                <a:srgbClr val="4B3241"/>
              </a:solidFill>
            </a:endParaRPr>
          </a:p>
          <a:p>
            <a:pPr indent="0" lvl="0" marL="0" marR="0" rtl="0" algn="l">
              <a:lnSpc>
                <a:spcPct val="115000"/>
              </a:lnSpc>
              <a:spcBef>
                <a:spcPts val="0"/>
              </a:spcBef>
              <a:spcAft>
                <a:spcPts val="0"/>
              </a:spcAft>
              <a:buSzPts val="6000"/>
              <a:buNone/>
            </a:pPr>
            <a:r>
              <a:rPr lang="en-GB">
                <a:solidFill>
                  <a:srgbClr val="4B3241"/>
                </a:solidFill>
              </a:rPr>
              <a:t>Downloadable Resource</a:t>
            </a:r>
            <a:endParaRPr>
              <a:solidFill>
                <a:srgbClr val="4B3241"/>
              </a:solidFill>
            </a:endParaRPr>
          </a:p>
        </p:txBody>
      </p:sp>
      <p:sp>
        <p:nvSpPr>
          <p:cNvPr id="80" name="Google Shape;80;p14"/>
          <p:cNvSpPr txBox="1"/>
          <p:nvPr>
            <p:ph idx="1" type="subTitle"/>
          </p:nvPr>
        </p:nvSpPr>
        <p:spPr>
          <a:xfrm>
            <a:off x="917950" y="890050"/>
            <a:ext cx="16452000" cy="1585200"/>
          </a:xfrm>
          <a:prstGeom prst="rect">
            <a:avLst/>
          </a:prstGeom>
          <a:noFill/>
          <a:ln>
            <a:noFill/>
          </a:ln>
        </p:spPr>
        <p:txBody>
          <a:bodyPr anchorCtr="0" anchor="t" bIns="0" lIns="0" spcFirstLastPara="1" rIns="0" wrap="square" tIns="0">
            <a:noAutofit/>
          </a:bodyPr>
          <a:lstStyle/>
          <a:p>
            <a:pPr indent="0" lvl="0" marL="0" rtl="0" algn="l">
              <a:lnSpc>
                <a:spcPct val="115000"/>
              </a:lnSpc>
              <a:spcBef>
                <a:spcPts val="0"/>
              </a:spcBef>
              <a:spcAft>
                <a:spcPts val="0"/>
              </a:spcAft>
              <a:buSzPts val="3600"/>
              <a:buNone/>
            </a:pPr>
            <a:r>
              <a:rPr lang="en-GB">
                <a:solidFill>
                  <a:srgbClr val="4B3241"/>
                </a:solidFill>
              </a:rPr>
              <a:t>Citizenship</a:t>
            </a:r>
            <a:endParaRPr>
              <a:solidFill>
                <a:srgbClr val="4B3241"/>
              </a:solidFill>
            </a:endParaRPr>
          </a:p>
        </p:txBody>
      </p:sp>
      <p:sp>
        <p:nvSpPr>
          <p:cNvPr id="81" name="Google Shape;81;p14"/>
          <p:cNvSpPr txBox="1"/>
          <p:nvPr>
            <p:ph idx="2" type="subTitle"/>
          </p:nvPr>
        </p:nvSpPr>
        <p:spPr>
          <a:xfrm>
            <a:off x="917950" y="8210950"/>
            <a:ext cx="7902000" cy="1239000"/>
          </a:xfrm>
          <a:prstGeom prst="rect">
            <a:avLst/>
          </a:prstGeom>
          <a:noFill/>
          <a:ln>
            <a:noFill/>
          </a:ln>
        </p:spPr>
        <p:txBody>
          <a:bodyPr anchorCtr="0" anchor="b" bIns="0" lIns="0" spcFirstLastPara="1" rIns="0" wrap="square" tIns="0">
            <a:noAutofit/>
          </a:bodyPr>
          <a:lstStyle/>
          <a:p>
            <a:pPr indent="0" lvl="0" marL="0" rtl="0" algn="l">
              <a:lnSpc>
                <a:spcPct val="130000"/>
              </a:lnSpc>
              <a:spcBef>
                <a:spcPts val="0"/>
              </a:spcBef>
              <a:spcAft>
                <a:spcPts val="0"/>
              </a:spcAft>
              <a:buSzPts val="3200"/>
              <a:buNone/>
            </a:pPr>
            <a:r>
              <a:rPr lang="en-GB">
                <a:solidFill>
                  <a:srgbClr val="4B3241"/>
                </a:solidFill>
              </a:rPr>
              <a:t>Mr D. Henson</a:t>
            </a:r>
            <a:endParaRPr>
              <a:solidFill>
                <a:srgbClr val="4B3241"/>
              </a:solidFill>
            </a:endParaRPr>
          </a:p>
        </p:txBody>
      </p:sp>
      <p:sp>
        <p:nvSpPr>
          <p:cNvPr id="82" name="Google Shape;82;p14"/>
          <p:cNvSpPr/>
          <p:nvPr/>
        </p:nvSpPr>
        <p:spPr>
          <a:xfrm>
            <a:off x="17242425" y="8845250"/>
            <a:ext cx="1045500" cy="1441800"/>
          </a:xfrm>
          <a:prstGeom prst="rect">
            <a:avLst/>
          </a:prstGeom>
          <a:solidFill>
            <a:srgbClr val="FFFFFF"/>
          </a:solidFill>
          <a:ln cap="flat" cmpd="sng" w="9525">
            <a:solidFill>
              <a:srgbClr val="F3F3F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6" name="Shape 86"/>
        <p:cNvGrpSpPr/>
        <p:nvPr/>
      </p:nvGrpSpPr>
      <p:grpSpPr>
        <a:xfrm>
          <a:off x="0" y="0"/>
          <a:ext cx="0" cy="0"/>
          <a:chOff x="0" y="0"/>
          <a:chExt cx="0" cy="0"/>
        </a:xfrm>
      </p:grpSpPr>
      <p:sp>
        <p:nvSpPr>
          <p:cNvPr id="87" name="Google Shape;87;p15"/>
          <p:cNvSpPr txBox="1"/>
          <p:nvPr>
            <p:ph idx="12" type="sldNum"/>
          </p:nvPr>
        </p:nvSpPr>
        <p:spPr>
          <a:xfrm>
            <a:off x="917941" y="9586650"/>
            <a:ext cx="1440000" cy="360000"/>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SzPts val="1600"/>
              <a:buNone/>
            </a:pPr>
            <a:fld id="{00000000-1234-1234-1234-123412341234}" type="slidenum">
              <a:rPr lang="en-GB"/>
              <a:t>‹#›</a:t>
            </a:fld>
            <a:endParaRPr/>
          </a:p>
        </p:txBody>
      </p:sp>
      <p:graphicFrame>
        <p:nvGraphicFramePr>
          <p:cNvPr id="88" name="Google Shape;88;p15"/>
          <p:cNvGraphicFramePr/>
          <p:nvPr/>
        </p:nvGraphicFramePr>
        <p:xfrm>
          <a:off x="952500" y="890050"/>
          <a:ext cx="3000000" cy="3000000"/>
        </p:xfrm>
        <a:graphic>
          <a:graphicData uri="http://schemas.openxmlformats.org/drawingml/2006/table">
            <a:tbl>
              <a:tblPr>
                <a:noFill/>
                <a:tableStyleId>{40BBCE9D-F214-431D-BC2D-5588F5477C75}</a:tableStyleId>
              </a:tblPr>
              <a:tblGrid>
                <a:gridCol w="3276600"/>
                <a:gridCol w="3276600"/>
                <a:gridCol w="3276600"/>
                <a:gridCol w="3276600"/>
                <a:gridCol w="3276600"/>
              </a:tblGrid>
              <a:tr h="2055950">
                <a:tc>
                  <a:txBody>
                    <a:bodyPr/>
                    <a:lstStyle/>
                    <a:p>
                      <a:pPr indent="0" lvl="0" marL="0" marR="0" rtl="0" algn="ctr">
                        <a:lnSpc>
                          <a:spcPct val="100000"/>
                        </a:lnSpc>
                        <a:spcBef>
                          <a:spcPts val="0"/>
                        </a:spcBef>
                        <a:spcAft>
                          <a:spcPts val="0"/>
                        </a:spcAft>
                        <a:buClr>
                          <a:srgbClr val="000000"/>
                        </a:buClr>
                        <a:buSzPts val="5300"/>
                        <a:buFont typeface="Arial"/>
                        <a:buNone/>
                      </a:pPr>
                      <a:r>
                        <a:rPr b="1" lang="en-GB" sz="5300" u="none" cap="none" strike="noStrike">
                          <a:solidFill>
                            <a:srgbClr val="434343"/>
                          </a:solidFill>
                          <a:latin typeface="Montserrat"/>
                          <a:ea typeface="Montserrat"/>
                          <a:cs typeface="Montserrat"/>
                          <a:sym typeface="Montserrat"/>
                        </a:rPr>
                        <a:t>TASK 3</a:t>
                      </a:r>
                      <a:endParaRPr sz="2800" u="none" cap="none" strike="noStrike">
                        <a:solidFill>
                          <a:srgbClr val="434343"/>
                        </a:solidFill>
                        <a:latin typeface="Montserrat"/>
                        <a:ea typeface="Montserrat"/>
                        <a:cs typeface="Montserrat"/>
                        <a:sym typeface="Montserrat"/>
                      </a:endParaRPr>
                    </a:p>
                  </a:txBody>
                  <a:tcPr marT="91425" marB="91425" marR="91425" marL="91425" anchor="ctr"/>
                </a:tc>
                <a:tc>
                  <a:txBody>
                    <a:bodyPr/>
                    <a:lstStyle/>
                    <a:p>
                      <a:pPr indent="0" lvl="0" marL="0" marR="0" rtl="0" algn="ctr">
                        <a:lnSpc>
                          <a:spcPct val="100000"/>
                        </a:lnSpc>
                        <a:spcBef>
                          <a:spcPts val="0"/>
                        </a:spcBef>
                        <a:spcAft>
                          <a:spcPts val="0"/>
                        </a:spcAft>
                        <a:buClr>
                          <a:srgbClr val="000000"/>
                        </a:buClr>
                        <a:buSzPts val="2800"/>
                        <a:buFont typeface="Arial"/>
                        <a:buNone/>
                      </a:pPr>
                      <a:r>
                        <a:rPr b="1" lang="en-GB" sz="2800" u="none" cap="none" strike="noStrike">
                          <a:solidFill>
                            <a:srgbClr val="434343"/>
                          </a:solidFill>
                          <a:latin typeface="Montserrat"/>
                          <a:ea typeface="Montserrat"/>
                          <a:cs typeface="Montserrat"/>
                          <a:sym typeface="Montserrat"/>
                        </a:rPr>
                        <a:t>UK Parliament</a:t>
                      </a:r>
                      <a:endParaRPr b="1" sz="2800" u="none" cap="none" strike="noStrike">
                        <a:solidFill>
                          <a:srgbClr val="434343"/>
                        </a:solidFill>
                        <a:latin typeface="Montserrat"/>
                        <a:ea typeface="Montserrat"/>
                        <a:cs typeface="Montserrat"/>
                        <a:sym typeface="Montserrat"/>
                      </a:endParaRPr>
                    </a:p>
                  </a:txBody>
                  <a:tcPr marT="91425" marB="91425" marR="91425" marL="91425" anchor="ctr"/>
                </a:tc>
                <a:tc>
                  <a:txBody>
                    <a:bodyPr/>
                    <a:lstStyle/>
                    <a:p>
                      <a:pPr indent="0" lvl="0" marL="0" marR="0" rtl="0" algn="ctr">
                        <a:lnSpc>
                          <a:spcPct val="100000"/>
                        </a:lnSpc>
                        <a:spcBef>
                          <a:spcPts val="0"/>
                        </a:spcBef>
                        <a:spcAft>
                          <a:spcPts val="0"/>
                        </a:spcAft>
                        <a:buClr>
                          <a:srgbClr val="000000"/>
                        </a:buClr>
                        <a:buSzPts val="2800"/>
                        <a:buFont typeface="Arial"/>
                        <a:buNone/>
                      </a:pPr>
                      <a:r>
                        <a:rPr b="1" lang="en-GB" sz="2800" u="none" cap="none" strike="noStrike">
                          <a:solidFill>
                            <a:srgbClr val="434343"/>
                          </a:solidFill>
                          <a:latin typeface="Montserrat"/>
                          <a:ea typeface="Montserrat"/>
                          <a:cs typeface="Montserrat"/>
                          <a:sym typeface="Montserrat"/>
                        </a:rPr>
                        <a:t>Welsh Parliament</a:t>
                      </a:r>
                      <a:endParaRPr b="1" sz="2800" u="none" cap="none" strike="noStrike">
                        <a:solidFill>
                          <a:srgbClr val="434343"/>
                        </a:solidFill>
                        <a:latin typeface="Montserrat"/>
                        <a:ea typeface="Montserrat"/>
                        <a:cs typeface="Montserrat"/>
                        <a:sym typeface="Montserrat"/>
                      </a:endParaRPr>
                    </a:p>
                  </a:txBody>
                  <a:tcPr marT="91425" marB="91425" marR="91425" marL="91425" anchor="ctr"/>
                </a:tc>
                <a:tc>
                  <a:txBody>
                    <a:bodyPr/>
                    <a:lstStyle/>
                    <a:p>
                      <a:pPr indent="0" lvl="0" marL="0" marR="0" rtl="0" algn="ctr">
                        <a:lnSpc>
                          <a:spcPct val="100000"/>
                        </a:lnSpc>
                        <a:spcBef>
                          <a:spcPts val="0"/>
                        </a:spcBef>
                        <a:spcAft>
                          <a:spcPts val="0"/>
                        </a:spcAft>
                        <a:buClr>
                          <a:srgbClr val="000000"/>
                        </a:buClr>
                        <a:buSzPts val="2800"/>
                        <a:buFont typeface="Arial"/>
                        <a:buNone/>
                      </a:pPr>
                      <a:r>
                        <a:rPr b="1" lang="en-GB" sz="2800" u="none" cap="none" strike="noStrike">
                          <a:solidFill>
                            <a:srgbClr val="434343"/>
                          </a:solidFill>
                          <a:latin typeface="Montserrat"/>
                          <a:ea typeface="Montserrat"/>
                          <a:cs typeface="Montserrat"/>
                          <a:sym typeface="Montserrat"/>
                        </a:rPr>
                        <a:t>Scottish Parliament</a:t>
                      </a:r>
                      <a:endParaRPr b="1" sz="2800" u="none" cap="none" strike="noStrike">
                        <a:solidFill>
                          <a:srgbClr val="434343"/>
                        </a:solidFill>
                        <a:latin typeface="Montserrat"/>
                        <a:ea typeface="Montserrat"/>
                        <a:cs typeface="Montserrat"/>
                        <a:sym typeface="Montserrat"/>
                      </a:endParaRPr>
                    </a:p>
                  </a:txBody>
                  <a:tcPr marT="91425" marB="91425" marR="91425" marL="91425" anchor="ctr"/>
                </a:tc>
                <a:tc>
                  <a:txBody>
                    <a:bodyPr/>
                    <a:lstStyle/>
                    <a:p>
                      <a:pPr indent="0" lvl="0" marL="0" marR="0" rtl="0" algn="ctr">
                        <a:lnSpc>
                          <a:spcPct val="100000"/>
                        </a:lnSpc>
                        <a:spcBef>
                          <a:spcPts val="0"/>
                        </a:spcBef>
                        <a:spcAft>
                          <a:spcPts val="0"/>
                        </a:spcAft>
                        <a:buClr>
                          <a:srgbClr val="000000"/>
                        </a:buClr>
                        <a:buSzPts val="2800"/>
                        <a:buFont typeface="Arial"/>
                        <a:buNone/>
                      </a:pPr>
                      <a:r>
                        <a:rPr b="1" lang="en-GB" sz="2800" u="none" cap="none" strike="noStrike">
                          <a:solidFill>
                            <a:srgbClr val="434343"/>
                          </a:solidFill>
                          <a:latin typeface="Montserrat"/>
                          <a:ea typeface="Montserrat"/>
                          <a:cs typeface="Montserrat"/>
                          <a:sym typeface="Montserrat"/>
                        </a:rPr>
                        <a:t>National Assembly Northern Ireland</a:t>
                      </a:r>
                      <a:endParaRPr b="1" sz="2800" u="none" cap="none" strike="noStrike">
                        <a:solidFill>
                          <a:srgbClr val="434343"/>
                        </a:solidFill>
                        <a:latin typeface="Montserrat"/>
                        <a:ea typeface="Montserrat"/>
                        <a:cs typeface="Montserrat"/>
                        <a:sym typeface="Montserrat"/>
                      </a:endParaRPr>
                    </a:p>
                  </a:txBody>
                  <a:tcPr marT="91425" marB="91425" marR="91425" marL="91425" anchor="ctr"/>
                </a:tc>
              </a:tr>
              <a:tr h="1381100">
                <a:tc>
                  <a:txBody>
                    <a:bodyPr/>
                    <a:lstStyle/>
                    <a:p>
                      <a:pPr indent="0" lvl="0" marL="0" marR="0" rtl="0" algn="ctr">
                        <a:lnSpc>
                          <a:spcPct val="100000"/>
                        </a:lnSpc>
                        <a:spcBef>
                          <a:spcPts val="0"/>
                        </a:spcBef>
                        <a:spcAft>
                          <a:spcPts val="0"/>
                        </a:spcAft>
                        <a:buClr>
                          <a:srgbClr val="000000"/>
                        </a:buClr>
                        <a:buSzPts val="2800"/>
                        <a:buFont typeface="Arial"/>
                        <a:buNone/>
                      </a:pPr>
                      <a:r>
                        <a:rPr b="1" lang="en-GB" sz="2800" u="none" cap="none" strike="noStrike">
                          <a:solidFill>
                            <a:srgbClr val="434343"/>
                          </a:solidFill>
                          <a:latin typeface="Montserrat"/>
                          <a:ea typeface="Montserrat"/>
                          <a:cs typeface="Montserrat"/>
                          <a:sym typeface="Montserrat"/>
                        </a:rPr>
                        <a:t>Where do they meet?</a:t>
                      </a:r>
                      <a:endParaRPr b="1" sz="2800" u="none" cap="none" strike="noStrike">
                        <a:solidFill>
                          <a:srgbClr val="434343"/>
                        </a:solidFill>
                        <a:latin typeface="Montserrat"/>
                        <a:ea typeface="Montserrat"/>
                        <a:cs typeface="Montserrat"/>
                        <a:sym typeface="Montserrat"/>
                      </a:endParaRPr>
                    </a:p>
                  </a:txBody>
                  <a:tcPr marT="91425" marB="91425" marR="91425" marL="91425" anchor="ctr"/>
                </a:tc>
                <a:tc>
                  <a:txBody>
                    <a:bodyPr/>
                    <a:lstStyle/>
                    <a:p>
                      <a:pPr indent="0" lvl="0" marL="0" marR="0" rtl="0" algn="l">
                        <a:lnSpc>
                          <a:spcPct val="100000"/>
                        </a:lnSpc>
                        <a:spcBef>
                          <a:spcPts val="0"/>
                        </a:spcBef>
                        <a:spcAft>
                          <a:spcPts val="0"/>
                        </a:spcAft>
                        <a:buClr>
                          <a:srgbClr val="000000"/>
                        </a:buClr>
                        <a:buSzPts val="2800"/>
                        <a:buFont typeface="Arial"/>
                        <a:buNone/>
                      </a:pPr>
                      <a:r>
                        <a:t/>
                      </a:r>
                      <a:endParaRPr sz="2800" u="none" cap="none" strike="noStrike">
                        <a:solidFill>
                          <a:srgbClr val="434343"/>
                        </a:solidFill>
                        <a:latin typeface="Montserrat"/>
                        <a:ea typeface="Montserrat"/>
                        <a:cs typeface="Montserrat"/>
                        <a:sym typeface="Montserrat"/>
                      </a:endParaRPr>
                    </a:p>
                  </a:txBody>
                  <a:tcPr marT="91425" marB="91425" marR="91425" marL="91425"/>
                </a:tc>
                <a:tc>
                  <a:txBody>
                    <a:bodyPr/>
                    <a:lstStyle/>
                    <a:p>
                      <a:pPr indent="0" lvl="0" marL="0" marR="0" rtl="0" algn="l">
                        <a:lnSpc>
                          <a:spcPct val="100000"/>
                        </a:lnSpc>
                        <a:spcBef>
                          <a:spcPts val="0"/>
                        </a:spcBef>
                        <a:spcAft>
                          <a:spcPts val="0"/>
                        </a:spcAft>
                        <a:buClr>
                          <a:srgbClr val="000000"/>
                        </a:buClr>
                        <a:buSzPts val="2800"/>
                        <a:buFont typeface="Arial"/>
                        <a:buNone/>
                      </a:pPr>
                      <a:r>
                        <a:t/>
                      </a:r>
                      <a:endParaRPr sz="2800" u="none" cap="none" strike="noStrike">
                        <a:solidFill>
                          <a:srgbClr val="434343"/>
                        </a:solidFill>
                        <a:latin typeface="Montserrat"/>
                        <a:ea typeface="Montserrat"/>
                        <a:cs typeface="Montserrat"/>
                        <a:sym typeface="Montserrat"/>
                      </a:endParaRPr>
                    </a:p>
                  </a:txBody>
                  <a:tcPr marT="91425" marB="91425" marR="91425" marL="91425"/>
                </a:tc>
                <a:tc>
                  <a:txBody>
                    <a:bodyPr/>
                    <a:lstStyle/>
                    <a:p>
                      <a:pPr indent="0" lvl="0" marL="0" marR="0" rtl="0" algn="l">
                        <a:lnSpc>
                          <a:spcPct val="100000"/>
                        </a:lnSpc>
                        <a:spcBef>
                          <a:spcPts val="0"/>
                        </a:spcBef>
                        <a:spcAft>
                          <a:spcPts val="0"/>
                        </a:spcAft>
                        <a:buClr>
                          <a:srgbClr val="000000"/>
                        </a:buClr>
                        <a:buSzPts val="2800"/>
                        <a:buFont typeface="Arial"/>
                        <a:buNone/>
                      </a:pPr>
                      <a:r>
                        <a:t/>
                      </a:r>
                      <a:endParaRPr sz="2800" u="none" cap="none" strike="noStrike">
                        <a:solidFill>
                          <a:srgbClr val="434343"/>
                        </a:solidFill>
                        <a:latin typeface="Montserrat"/>
                        <a:ea typeface="Montserrat"/>
                        <a:cs typeface="Montserrat"/>
                        <a:sym typeface="Montserrat"/>
                      </a:endParaRPr>
                    </a:p>
                  </a:txBody>
                  <a:tcPr marT="91425" marB="91425" marR="91425" marL="91425"/>
                </a:tc>
                <a:tc>
                  <a:txBody>
                    <a:bodyPr/>
                    <a:lstStyle/>
                    <a:p>
                      <a:pPr indent="0" lvl="0" marL="0" marR="0" rtl="0" algn="l">
                        <a:lnSpc>
                          <a:spcPct val="100000"/>
                        </a:lnSpc>
                        <a:spcBef>
                          <a:spcPts val="0"/>
                        </a:spcBef>
                        <a:spcAft>
                          <a:spcPts val="0"/>
                        </a:spcAft>
                        <a:buClr>
                          <a:srgbClr val="000000"/>
                        </a:buClr>
                        <a:buSzPts val="2800"/>
                        <a:buFont typeface="Arial"/>
                        <a:buNone/>
                      </a:pPr>
                      <a:r>
                        <a:t/>
                      </a:r>
                      <a:endParaRPr sz="2800" u="none" cap="none" strike="noStrike">
                        <a:solidFill>
                          <a:srgbClr val="434343"/>
                        </a:solidFill>
                        <a:latin typeface="Montserrat"/>
                        <a:ea typeface="Montserrat"/>
                        <a:cs typeface="Montserrat"/>
                        <a:sym typeface="Montserrat"/>
                      </a:endParaRPr>
                    </a:p>
                  </a:txBody>
                  <a:tcPr marT="91425" marB="91425" marR="91425" marL="91425"/>
                </a:tc>
              </a:tr>
              <a:tr h="1381100">
                <a:tc>
                  <a:txBody>
                    <a:bodyPr/>
                    <a:lstStyle/>
                    <a:p>
                      <a:pPr indent="0" lvl="0" marL="0" marR="0" rtl="0" algn="ctr">
                        <a:lnSpc>
                          <a:spcPct val="100000"/>
                        </a:lnSpc>
                        <a:spcBef>
                          <a:spcPts val="0"/>
                        </a:spcBef>
                        <a:spcAft>
                          <a:spcPts val="0"/>
                        </a:spcAft>
                        <a:buClr>
                          <a:srgbClr val="000000"/>
                        </a:buClr>
                        <a:buSzPts val="2800"/>
                        <a:buFont typeface="Arial"/>
                        <a:buNone/>
                      </a:pPr>
                      <a:r>
                        <a:rPr b="1" lang="en-GB" sz="2800" u="none" cap="none" strike="noStrike">
                          <a:solidFill>
                            <a:srgbClr val="434343"/>
                          </a:solidFill>
                          <a:latin typeface="Montserrat"/>
                          <a:ea typeface="Montserrat"/>
                          <a:cs typeface="Montserrat"/>
                          <a:sym typeface="Montserrat"/>
                        </a:rPr>
                        <a:t>How many seats?</a:t>
                      </a:r>
                      <a:endParaRPr b="1" sz="2800" u="none" cap="none" strike="noStrike">
                        <a:solidFill>
                          <a:srgbClr val="434343"/>
                        </a:solidFill>
                        <a:latin typeface="Montserrat"/>
                        <a:ea typeface="Montserrat"/>
                        <a:cs typeface="Montserrat"/>
                        <a:sym typeface="Montserrat"/>
                      </a:endParaRPr>
                    </a:p>
                  </a:txBody>
                  <a:tcPr marT="91425" marB="91425" marR="91425" marL="91425" anchor="ctr"/>
                </a:tc>
                <a:tc>
                  <a:txBody>
                    <a:bodyPr/>
                    <a:lstStyle/>
                    <a:p>
                      <a:pPr indent="0" lvl="0" marL="0" marR="0" rtl="0" algn="l">
                        <a:lnSpc>
                          <a:spcPct val="100000"/>
                        </a:lnSpc>
                        <a:spcBef>
                          <a:spcPts val="0"/>
                        </a:spcBef>
                        <a:spcAft>
                          <a:spcPts val="0"/>
                        </a:spcAft>
                        <a:buClr>
                          <a:srgbClr val="000000"/>
                        </a:buClr>
                        <a:buSzPts val="2800"/>
                        <a:buFont typeface="Arial"/>
                        <a:buNone/>
                      </a:pPr>
                      <a:r>
                        <a:t/>
                      </a:r>
                      <a:endParaRPr sz="2800" u="none" cap="none" strike="noStrike">
                        <a:solidFill>
                          <a:srgbClr val="434343"/>
                        </a:solidFill>
                        <a:latin typeface="Montserrat"/>
                        <a:ea typeface="Montserrat"/>
                        <a:cs typeface="Montserrat"/>
                        <a:sym typeface="Montserrat"/>
                      </a:endParaRPr>
                    </a:p>
                  </a:txBody>
                  <a:tcPr marT="91425" marB="91425" marR="91425" marL="91425"/>
                </a:tc>
                <a:tc>
                  <a:txBody>
                    <a:bodyPr/>
                    <a:lstStyle/>
                    <a:p>
                      <a:pPr indent="0" lvl="0" marL="0" marR="0" rtl="0" algn="l">
                        <a:lnSpc>
                          <a:spcPct val="100000"/>
                        </a:lnSpc>
                        <a:spcBef>
                          <a:spcPts val="0"/>
                        </a:spcBef>
                        <a:spcAft>
                          <a:spcPts val="0"/>
                        </a:spcAft>
                        <a:buClr>
                          <a:srgbClr val="000000"/>
                        </a:buClr>
                        <a:buSzPts val="2800"/>
                        <a:buFont typeface="Arial"/>
                        <a:buNone/>
                      </a:pPr>
                      <a:r>
                        <a:t/>
                      </a:r>
                      <a:endParaRPr sz="2800" u="none" cap="none" strike="noStrike">
                        <a:solidFill>
                          <a:srgbClr val="434343"/>
                        </a:solidFill>
                        <a:latin typeface="Montserrat"/>
                        <a:ea typeface="Montserrat"/>
                        <a:cs typeface="Montserrat"/>
                        <a:sym typeface="Montserrat"/>
                      </a:endParaRPr>
                    </a:p>
                  </a:txBody>
                  <a:tcPr marT="91425" marB="91425" marR="91425" marL="91425"/>
                </a:tc>
                <a:tc>
                  <a:txBody>
                    <a:bodyPr/>
                    <a:lstStyle/>
                    <a:p>
                      <a:pPr indent="0" lvl="0" marL="0" marR="0" rtl="0" algn="l">
                        <a:lnSpc>
                          <a:spcPct val="100000"/>
                        </a:lnSpc>
                        <a:spcBef>
                          <a:spcPts val="0"/>
                        </a:spcBef>
                        <a:spcAft>
                          <a:spcPts val="0"/>
                        </a:spcAft>
                        <a:buClr>
                          <a:srgbClr val="000000"/>
                        </a:buClr>
                        <a:buSzPts val="2800"/>
                        <a:buFont typeface="Arial"/>
                        <a:buNone/>
                      </a:pPr>
                      <a:r>
                        <a:t/>
                      </a:r>
                      <a:endParaRPr sz="2800" u="none" cap="none" strike="noStrike">
                        <a:solidFill>
                          <a:srgbClr val="434343"/>
                        </a:solidFill>
                        <a:latin typeface="Montserrat"/>
                        <a:ea typeface="Montserrat"/>
                        <a:cs typeface="Montserrat"/>
                        <a:sym typeface="Montserrat"/>
                      </a:endParaRPr>
                    </a:p>
                  </a:txBody>
                  <a:tcPr marT="91425" marB="91425" marR="91425" marL="91425"/>
                </a:tc>
                <a:tc>
                  <a:txBody>
                    <a:bodyPr/>
                    <a:lstStyle/>
                    <a:p>
                      <a:pPr indent="0" lvl="0" marL="0" marR="0" rtl="0" algn="l">
                        <a:lnSpc>
                          <a:spcPct val="100000"/>
                        </a:lnSpc>
                        <a:spcBef>
                          <a:spcPts val="0"/>
                        </a:spcBef>
                        <a:spcAft>
                          <a:spcPts val="0"/>
                        </a:spcAft>
                        <a:buClr>
                          <a:srgbClr val="000000"/>
                        </a:buClr>
                        <a:buSzPts val="2800"/>
                        <a:buFont typeface="Arial"/>
                        <a:buNone/>
                      </a:pPr>
                      <a:r>
                        <a:t/>
                      </a:r>
                      <a:endParaRPr sz="2800" u="none" cap="none" strike="noStrike">
                        <a:solidFill>
                          <a:srgbClr val="434343"/>
                        </a:solidFill>
                        <a:latin typeface="Montserrat"/>
                        <a:ea typeface="Montserrat"/>
                        <a:cs typeface="Montserrat"/>
                        <a:sym typeface="Montserrat"/>
                      </a:endParaRPr>
                    </a:p>
                  </a:txBody>
                  <a:tcPr marT="91425" marB="91425" marR="91425" marL="91425"/>
                </a:tc>
              </a:tr>
              <a:tr h="1950225">
                <a:tc>
                  <a:txBody>
                    <a:bodyPr/>
                    <a:lstStyle/>
                    <a:p>
                      <a:pPr indent="0" lvl="0" marL="0" marR="0" rtl="0" algn="ctr">
                        <a:lnSpc>
                          <a:spcPct val="100000"/>
                        </a:lnSpc>
                        <a:spcBef>
                          <a:spcPts val="0"/>
                        </a:spcBef>
                        <a:spcAft>
                          <a:spcPts val="0"/>
                        </a:spcAft>
                        <a:buClr>
                          <a:srgbClr val="000000"/>
                        </a:buClr>
                        <a:buSzPts val="2800"/>
                        <a:buFont typeface="Arial"/>
                        <a:buNone/>
                      </a:pPr>
                      <a:r>
                        <a:rPr b="1" lang="en-GB" sz="2800" u="none" cap="none" strike="noStrike">
                          <a:solidFill>
                            <a:srgbClr val="434343"/>
                          </a:solidFill>
                          <a:latin typeface="Montserrat"/>
                          <a:ea typeface="Montserrat"/>
                          <a:cs typeface="Montserrat"/>
                          <a:sym typeface="Montserrat"/>
                        </a:rPr>
                        <a:t>Full power/devolved power?</a:t>
                      </a:r>
                      <a:endParaRPr b="1" sz="2800" u="none" cap="none" strike="noStrike">
                        <a:solidFill>
                          <a:srgbClr val="434343"/>
                        </a:solidFill>
                        <a:latin typeface="Montserrat"/>
                        <a:ea typeface="Montserrat"/>
                        <a:cs typeface="Montserrat"/>
                        <a:sym typeface="Montserrat"/>
                      </a:endParaRPr>
                    </a:p>
                  </a:txBody>
                  <a:tcPr marT="91425" marB="91425" marR="91425" marL="91425" anchor="ctr"/>
                </a:tc>
                <a:tc>
                  <a:txBody>
                    <a:bodyPr/>
                    <a:lstStyle/>
                    <a:p>
                      <a:pPr indent="0" lvl="0" marL="0" marR="0" rtl="0" algn="l">
                        <a:lnSpc>
                          <a:spcPct val="100000"/>
                        </a:lnSpc>
                        <a:spcBef>
                          <a:spcPts val="0"/>
                        </a:spcBef>
                        <a:spcAft>
                          <a:spcPts val="0"/>
                        </a:spcAft>
                        <a:buClr>
                          <a:srgbClr val="000000"/>
                        </a:buClr>
                        <a:buSzPts val="2800"/>
                        <a:buFont typeface="Arial"/>
                        <a:buNone/>
                      </a:pPr>
                      <a:r>
                        <a:t/>
                      </a:r>
                      <a:endParaRPr sz="2800" u="none" cap="none" strike="noStrike">
                        <a:solidFill>
                          <a:srgbClr val="434343"/>
                        </a:solidFill>
                        <a:latin typeface="Montserrat"/>
                        <a:ea typeface="Montserrat"/>
                        <a:cs typeface="Montserrat"/>
                        <a:sym typeface="Montserrat"/>
                      </a:endParaRPr>
                    </a:p>
                  </a:txBody>
                  <a:tcPr marT="91425" marB="91425" marR="91425" marL="91425"/>
                </a:tc>
                <a:tc>
                  <a:txBody>
                    <a:bodyPr/>
                    <a:lstStyle/>
                    <a:p>
                      <a:pPr indent="0" lvl="0" marL="0" marR="0" rtl="0" algn="l">
                        <a:lnSpc>
                          <a:spcPct val="100000"/>
                        </a:lnSpc>
                        <a:spcBef>
                          <a:spcPts val="0"/>
                        </a:spcBef>
                        <a:spcAft>
                          <a:spcPts val="0"/>
                        </a:spcAft>
                        <a:buClr>
                          <a:srgbClr val="000000"/>
                        </a:buClr>
                        <a:buSzPts val="2800"/>
                        <a:buFont typeface="Arial"/>
                        <a:buNone/>
                      </a:pPr>
                      <a:r>
                        <a:t/>
                      </a:r>
                      <a:endParaRPr sz="2800" u="none" cap="none" strike="noStrike">
                        <a:solidFill>
                          <a:srgbClr val="434343"/>
                        </a:solidFill>
                        <a:latin typeface="Montserrat"/>
                        <a:ea typeface="Montserrat"/>
                        <a:cs typeface="Montserrat"/>
                        <a:sym typeface="Montserrat"/>
                      </a:endParaRPr>
                    </a:p>
                  </a:txBody>
                  <a:tcPr marT="91425" marB="91425" marR="91425" marL="91425"/>
                </a:tc>
                <a:tc>
                  <a:txBody>
                    <a:bodyPr/>
                    <a:lstStyle/>
                    <a:p>
                      <a:pPr indent="0" lvl="0" marL="0" marR="0" rtl="0" algn="l">
                        <a:lnSpc>
                          <a:spcPct val="100000"/>
                        </a:lnSpc>
                        <a:spcBef>
                          <a:spcPts val="0"/>
                        </a:spcBef>
                        <a:spcAft>
                          <a:spcPts val="0"/>
                        </a:spcAft>
                        <a:buClr>
                          <a:srgbClr val="000000"/>
                        </a:buClr>
                        <a:buSzPts val="2800"/>
                        <a:buFont typeface="Arial"/>
                        <a:buNone/>
                      </a:pPr>
                      <a:r>
                        <a:t/>
                      </a:r>
                      <a:endParaRPr sz="2800" u="none" cap="none" strike="noStrike">
                        <a:solidFill>
                          <a:srgbClr val="434343"/>
                        </a:solidFill>
                        <a:latin typeface="Montserrat"/>
                        <a:ea typeface="Montserrat"/>
                        <a:cs typeface="Montserrat"/>
                        <a:sym typeface="Montserrat"/>
                      </a:endParaRPr>
                    </a:p>
                  </a:txBody>
                  <a:tcPr marT="91425" marB="91425" marR="91425" marL="91425"/>
                </a:tc>
                <a:tc>
                  <a:txBody>
                    <a:bodyPr/>
                    <a:lstStyle/>
                    <a:p>
                      <a:pPr indent="0" lvl="0" marL="0" marR="0" rtl="0" algn="l">
                        <a:lnSpc>
                          <a:spcPct val="100000"/>
                        </a:lnSpc>
                        <a:spcBef>
                          <a:spcPts val="0"/>
                        </a:spcBef>
                        <a:spcAft>
                          <a:spcPts val="0"/>
                        </a:spcAft>
                        <a:buClr>
                          <a:srgbClr val="000000"/>
                        </a:buClr>
                        <a:buSzPts val="2800"/>
                        <a:buFont typeface="Arial"/>
                        <a:buNone/>
                      </a:pPr>
                      <a:r>
                        <a:t/>
                      </a:r>
                      <a:endParaRPr sz="2800" u="none" cap="none" strike="noStrike">
                        <a:solidFill>
                          <a:srgbClr val="434343"/>
                        </a:solidFill>
                        <a:latin typeface="Montserrat"/>
                        <a:ea typeface="Montserrat"/>
                        <a:cs typeface="Montserrat"/>
                        <a:sym typeface="Montserrat"/>
                      </a:endParaRPr>
                    </a:p>
                  </a:txBody>
                  <a:tcPr marT="91425" marB="91425" marR="91425" marL="91425"/>
                </a:tc>
              </a:tr>
              <a:tr h="1381100">
                <a:tc>
                  <a:txBody>
                    <a:bodyPr/>
                    <a:lstStyle/>
                    <a:p>
                      <a:pPr indent="0" lvl="0" marL="0" marR="0" rtl="0" algn="ctr">
                        <a:lnSpc>
                          <a:spcPct val="100000"/>
                        </a:lnSpc>
                        <a:spcBef>
                          <a:spcPts val="0"/>
                        </a:spcBef>
                        <a:spcAft>
                          <a:spcPts val="0"/>
                        </a:spcAft>
                        <a:buClr>
                          <a:srgbClr val="000000"/>
                        </a:buClr>
                        <a:buSzPts val="2800"/>
                        <a:buFont typeface="Arial"/>
                        <a:buNone/>
                      </a:pPr>
                      <a:r>
                        <a:rPr b="1" lang="en-GB" sz="2800" u="none" cap="none" strike="noStrike">
                          <a:solidFill>
                            <a:srgbClr val="434343"/>
                          </a:solidFill>
                          <a:latin typeface="Montserrat"/>
                          <a:ea typeface="Montserrat"/>
                          <a:cs typeface="Montserrat"/>
                          <a:sym typeface="Montserrat"/>
                        </a:rPr>
                        <a:t>What can they legislate?</a:t>
                      </a:r>
                      <a:endParaRPr b="1" sz="2800" u="none" cap="none" strike="noStrike">
                        <a:solidFill>
                          <a:srgbClr val="434343"/>
                        </a:solidFill>
                        <a:latin typeface="Montserrat"/>
                        <a:ea typeface="Montserrat"/>
                        <a:cs typeface="Montserrat"/>
                        <a:sym typeface="Montserrat"/>
                      </a:endParaRPr>
                    </a:p>
                  </a:txBody>
                  <a:tcPr marT="91425" marB="91425" marR="91425" marL="91425" anchor="ctr"/>
                </a:tc>
                <a:tc>
                  <a:txBody>
                    <a:bodyPr/>
                    <a:lstStyle/>
                    <a:p>
                      <a:pPr indent="0" lvl="0" marL="0" marR="0" rtl="0" algn="l">
                        <a:lnSpc>
                          <a:spcPct val="100000"/>
                        </a:lnSpc>
                        <a:spcBef>
                          <a:spcPts val="0"/>
                        </a:spcBef>
                        <a:spcAft>
                          <a:spcPts val="0"/>
                        </a:spcAft>
                        <a:buClr>
                          <a:srgbClr val="000000"/>
                        </a:buClr>
                        <a:buSzPts val="2800"/>
                        <a:buFont typeface="Arial"/>
                        <a:buNone/>
                      </a:pPr>
                      <a:r>
                        <a:t/>
                      </a:r>
                      <a:endParaRPr sz="2800" u="none" cap="none" strike="noStrike">
                        <a:solidFill>
                          <a:srgbClr val="434343"/>
                        </a:solidFill>
                        <a:latin typeface="Montserrat"/>
                        <a:ea typeface="Montserrat"/>
                        <a:cs typeface="Montserrat"/>
                        <a:sym typeface="Montserrat"/>
                      </a:endParaRPr>
                    </a:p>
                  </a:txBody>
                  <a:tcPr marT="91425" marB="91425" marR="91425" marL="91425"/>
                </a:tc>
                <a:tc>
                  <a:txBody>
                    <a:bodyPr/>
                    <a:lstStyle/>
                    <a:p>
                      <a:pPr indent="0" lvl="0" marL="0" marR="0" rtl="0" algn="l">
                        <a:lnSpc>
                          <a:spcPct val="100000"/>
                        </a:lnSpc>
                        <a:spcBef>
                          <a:spcPts val="0"/>
                        </a:spcBef>
                        <a:spcAft>
                          <a:spcPts val="0"/>
                        </a:spcAft>
                        <a:buClr>
                          <a:srgbClr val="000000"/>
                        </a:buClr>
                        <a:buSzPts val="2800"/>
                        <a:buFont typeface="Arial"/>
                        <a:buNone/>
                      </a:pPr>
                      <a:r>
                        <a:t/>
                      </a:r>
                      <a:endParaRPr sz="2800" u="none" cap="none" strike="noStrike">
                        <a:solidFill>
                          <a:srgbClr val="434343"/>
                        </a:solidFill>
                        <a:latin typeface="Montserrat"/>
                        <a:ea typeface="Montserrat"/>
                        <a:cs typeface="Montserrat"/>
                        <a:sym typeface="Montserrat"/>
                      </a:endParaRPr>
                    </a:p>
                  </a:txBody>
                  <a:tcPr marT="91425" marB="91425" marR="91425" marL="91425"/>
                </a:tc>
                <a:tc>
                  <a:txBody>
                    <a:bodyPr/>
                    <a:lstStyle/>
                    <a:p>
                      <a:pPr indent="0" lvl="0" marL="0" marR="0" rtl="0" algn="l">
                        <a:lnSpc>
                          <a:spcPct val="100000"/>
                        </a:lnSpc>
                        <a:spcBef>
                          <a:spcPts val="0"/>
                        </a:spcBef>
                        <a:spcAft>
                          <a:spcPts val="0"/>
                        </a:spcAft>
                        <a:buClr>
                          <a:srgbClr val="000000"/>
                        </a:buClr>
                        <a:buSzPts val="2800"/>
                        <a:buFont typeface="Arial"/>
                        <a:buNone/>
                      </a:pPr>
                      <a:r>
                        <a:t/>
                      </a:r>
                      <a:endParaRPr sz="2800" u="none" cap="none" strike="noStrike">
                        <a:solidFill>
                          <a:srgbClr val="434343"/>
                        </a:solidFill>
                        <a:latin typeface="Montserrat"/>
                        <a:ea typeface="Montserrat"/>
                        <a:cs typeface="Montserrat"/>
                        <a:sym typeface="Montserrat"/>
                      </a:endParaRPr>
                    </a:p>
                  </a:txBody>
                  <a:tcPr marT="91425" marB="91425" marR="91425" marL="91425"/>
                </a:tc>
                <a:tc>
                  <a:txBody>
                    <a:bodyPr/>
                    <a:lstStyle/>
                    <a:p>
                      <a:pPr indent="0" lvl="0" marL="0" marR="0" rtl="0" algn="l">
                        <a:lnSpc>
                          <a:spcPct val="100000"/>
                        </a:lnSpc>
                        <a:spcBef>
                          <a:spcPts val="0"/>
                        </a:spcBef>
                        <a:spcAft>
                          <a:spcPts val="0"/>
                        </a:spcAft>
                        <a:buClr>
                          <a:srgbClr val="000000"/>
                        </a:buClr>
                        <a:buSzPts val="2800"/>
                        <a:buFont typeface="Arial"/>
                        <a:buNone/>
                      </a:pPr>
                      <a:r>
                        <a:t/>
                      </a:r>
                      <a:endParaRPr sz="2800" u="none" cap="none" strike="noStrike">
                        <a:solidFill>
                          <a:srgbClr val="434343"/>
                        </a:solidFill>
                        <a:latin typeface="Montserrat"/>
                        <a:ea typeface="Montserrat"/>
                        <a:cs typeface="Montserrat"/>
                        <a:sym typeface="Montserrat"/>
                      </a:endParaRPr>
                    </a:p>
                  </a:txBody>
                  <a:tcPr marT="91425" marB="91425" marR="91425" marL="91425"/>
                </a:tc>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2" name="Shape 92"/>
        <p:cNvGrpSpPr/>
        <p:nvPr/>
      </p:nvGrpSpPr>
      <p:grpSpPr>
        <a:xfrm>
          <a:off x="0" y="0"/>
          <a:ext cx="0" cy="0"/>
          <a:chOff x="0" y="0"/>
          <a:chExt cx="0" cy="0"/>
        </a:xfrm>
      </p:grpSpPr>
      <p:sp>
        <p:nvSpPr>
          <p:cNvPr id="93" name="Google Shape;93;p16"/>
          <p:cNvSpPr txBox="1"/>
          <p:nvPr>
            <p:ph type="title"/>
          </p:nvPr>
        </p:nvSpPr>
        <p:spPr>
          <a:xfrm>
            <a:off x="917950" y="890050"/>
            <a:ext cx="13201200" cy="893100"/>
          </a:xfrm>
          <a:prstGeom prst="rect">
            <a:avLst/>
          </a:prstGeom>
          <a:noFill/>
          <a:ln>
            <a:noFill/>
          </a:ln>
        </p:spPr>
        <p:txBody>
          <a:bodyPr anchorCtr="0" anchor="t" bIns="0" lIns="0" spcFirstLastPara="1" rIns="0" wrap="square" tIns="0">
            <a:noAutofit/>
          </a:bodyPr>
          <a:lstStyle/>
          <a:p>
            <a:pPr indent="0" lvl="0" marL="0" rtl="0" algn="l">
              <a:lnSpc>
                <a:spcPct val="115000"/>
              </a:lnSpc>
              <a:spcBef>
                <a:spcPts val="0"/>
              </a:spcBef>
              <a:spcAft>
                <a:spcPts val="0"/>
              </a:spcAft>
              <a:buSzPts val="4400"/>
              <a:buNone/>
            </a:pPr>
            <a:r>
              <a:rPr lang="en-GB">
                <a:solidFill>
                  <a:srgbClr val="434343"/>
                </a:solidFill>
              </a:rPr>
              <a:t>UK Parliament</a:t>
            </a:r>
            <a:endParaRPr>
              <a:solidFill>
                <a:srgbClr val="434343"/>
              </a:solidFill>
            </a:endParaRPr>
          </a:p>
        </p:txBody>
      </p:sp>
      <p:sp>
        <p:nvSpPr>
          <p:cNvPr id="94" name="Google Shape;94;p16"/>
          <p:cNvSpPr txBox="1"/>
          <p:nvPr>
            <p:ph idx="12" type="sldNum"/>
          </p:nvPr>
        </p:nvSpPr>
        <p:spPr>
          <a:xfrm>
            <a:off x="917941" y="9586650"/>
            <a:ext cx="1440000" cy="360000"/>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SzPts val="1600"/>
              <a:buNone/>
            </a:pPr>
            <a:fld id="{00000000-1234-1234-1234-123412341234}" type="slidenum">
              <a:rPr lang="en-GB"/>
              <a:t>‹#›</a:t>
            </a:fld>
            <a:endParaRPr/>
          </a:p>
        </p:txBody>
      </p:sp>
      <p:sp>
        <p:nvSpPr>
          <p:cNvPr id="95" name="Google Shape;95;p16"/>
          <p:cNvSpPr txBox="1"/>
          <p:nvPr>
            <p:ph idx="2" type="body"/>
          </p:nvPr>
        </p:nvSpPr>
        <p:spPr>
          <a:xfrm>
            <a:off x="917950" y="1897375"/>
            <a:ext cx="16844400" cy="6941100"/>
          </a:xfrm>
          <a:prstGeom prst="rect">
            <a:avLst/>
          </a:prstGeom>
          <a:noFill/>
          <a:ln>
            <a:noFill/>
          </a:ln>
        </p:spPr>
        <p:txBody>
          <a:bodyPr anchorCtr="0" anchor="t" bIns="182850" lIns="182850" spcFirstLastPara="1" rIns="182850" wrap="square" tIns="180000">
            <a:noAutofit/>
          </a:bodyPr>
          <a:lstStyle/>
          <a:p>
            <a:pPr indent="0" lvl="0" marL="0" rtl="0" algn="l">
              <a:lnSpc>
                <a:spcPct val="115000"/>
              </a:lnSpc>
              <a:spcBef>
                <a:spcPts val="0"/>
              </a:spcBef>
              <a:spcAft>
                <a:spcPts val="0"/>
              </a:spcAft>
              <a:buSzPts val="2800"/>
              <a:buNone/>
            </a:pPr>
            <a:r>
              <a:rPr lang="en-GB" sz="3500">
                <a:solidFill>
                  <a:srgbClr val="434343"/>
                </a:solidFill>
              </a:rPr>
              <a:t>The Parliament of the United Kingdom is the supreme legislative body of the United Kingdom. It alone possesses legislative supremacy and thereby ultimate power over all other political bodies and devolved governments in the UK. The two houses meet in the </a:t>
            </a:r>
            <a:r>
              <a:rPr lang="en-GB" sz="3500">
                <a:solidFill>
                  <a:srgbClr val="434343"/>
                </a:solidFill>
                <a:uFill>
                  <a:noFill/>
                </a:uFill>
                <a:hlinkClick r:id="rId3">
                  <a:extLst>
                    <a:ext uri="{A12FA001-AC4F-418D-AE19-62706E023703}">
                      <ahyp:hlinkClr val="tx"/>
                    </a:ext>
                  </a:extLst>
                </a:hlinkClick>
              </a:rPr>
              <a:t>Palace of Westminster</a:t>
            </a:r>
            <a:r>
              <a:rPr lang="en-GB" sz="3500">
                <a:solidFill>
                  <a:srgbClr val="434343"/>
                </a:solidFill>
              </a:rPr>
              <a:t> in the </a:t>
            </a:r>
            <a:r>
              <a:rPr lang="en-GB" sz="3500">
                <a:solidFill>
                  <a:srgbClr val="434343"/>
                </a:solidFill>
                <a:uFill>
                  <a:noFill/>
                </a:uFill>
                <a:hlinkClick r:id="rId4">
                  <a:extLst>
                    <a:ext uri="{A12FA001-AC4F-418D-AE19-62706E023703}">
                      <ahyp:hlinkClr val="tx"/>
                    </a:ext>
                  </a:extLst>
                </a:hlinkClick>
              </a:rPr>
              <a:t>City of Westminster</a:t>
            </a:r>
            <a:r>
              <a:rPr lang="en-GB" sz="3500">
                <a:solidFill>
                  <a:srgbClr val="434343"/>
                </a:solidFill>
              </a:rPr>
              <a:t>, one of the </a:t>
            </a:r>
            <a:r>
              <a:rPr lang="en-GB" sz="3500">
                <a:solidFill>
                  <a:srgbClr val="434343"/>
                </a:solidFill>
                <a:uFill>
                  <a:noFill/>
                </a:uFill>
                <a:hlinkClick r:id="rId5">
                  <a:extLst>
                    <a:ext uri="{A12FA001-AC4F-418D-AE19-62706E023703}">
                      <ahyp:hlinkClr val="tx"/>
                    </a:ext>
                  </a:extLst>
                </a:hlinkClick>
              </a:rPr>
              <a:t>inner boroughs</a:t>
            </a:r>
            <a:r>
              <a:rPr lang="en-GB" sz="3500">
                <a:solidFill>
                  <a:srgbClr val="434343"/>
                </a:solidFill>
              </a:rPr>
              <a:t> of the capital city, </a:t>
            </a:r>
            <a:r>
              <a:rPr lang="en-GB" sz="3500">
                <a:solidFill>
                  <a:srgbClr val="434343"/>
                </a:solidFill>
                <a:uFill>
                  <a:noFill/>
                </a:uFill>
                <a:hlinkClick r:id="rId6">
                  <a:extLst>
                    <a:ext uri="{A12FA001-AC4F-418D-AE19-62706E023703}">
                      <ahyp:hlinkClr val="tx"/>
                    </a:ext>
                  </a:extLst>
                </a:hlinkClick>
              </a:rPr>
              <a:t>London</a:t>
            </a:r>
            <a:r>
              <a:rPr lang="en-GB" sz="3500">
                <a:solidFill>
                  <a:srgbClr val="434343"/>
                </a:solidFill>
              </a:rPr>
              <a:t>.</a:t>
            </a:r>
            <a:endParaRPr sz="3500">
              <a:solidFill>
                <a:srgbClr val="434343"/>
              </a:solidFill>
            </a:endParaRPr>
          </a:p>
          <a:p>
            <a:pPr indent="0" lvl="0" marL="0" rtl="0" algn="l">
              <a:lnSpc>
                <a:spcPct val="115000"/>
              </a:lnSpc>
              <a:spcBef>
                <a:spcPts val="0"/>
              </a:spcBef>
              <a:spcAft>
                <a:spcPts val="1200"/>
              </a:spcAft>
              <a:buSzPts val="2800"/>
              <a:buNone/>
            </a:pPr>
            <a:r>
              <a:rPr lang="en-GB" sz="3500">
                <a:solidFill>
                  <a:srgbClr val="434343"/>
                </a:solidFill>
              </a:rPr>
              <a:t>The House of Commons is an elected chamber with </a:t>
            </a:r>
            <a:r>
              <a:rPr lang="en-GB" sz="3500">
                <a:solidFill>
                  <a:srgbClr val="434343"/>
                </a:solidFill>
                <a:uFill>
                  <a:noFill/>
                </a:uFill>
                <a:hlinkClick r:id="rId7">
                  <a:extLst>
                    <a:ext uri="{A12FA001-AC4F-418D-AE19-62706E023703}">
                      <ahyp:hlinkClr val="tx"/>
                    </a:ext>
                  </a:extLst>
                </a:hlinkClick>
              </a:rPr>
              <a:t>elections</a:t>
            </a:r>
            <a:r>
              <a:rPr lang="en-GB" sz="3500">
                <a:solidFill>
                  <a:srgbClr val="434343"/>
                </a:solidFill>
              </a:rPr>
              <a:t> to 650 </a:t>
            </a:r>
            <a:r>
              <a:rPr lang="en-GB" sz="3500">
                <a:solidFill>
                  <a:srgbClr val="434343"/>
                </a:solidFill>
                <a:uFill>
                  <a:noFill/>
                </a:uFill>
                <a:hlinkClick r:id="rId8">
                  <a:extLst>
                    <a:ext uri="{A12FA001-AC4F-418D-AE19-62706E023703}">
                      <ahyp:hlinkClr val="tx"/>
                    </a:ext>
                  </a:extLst>
                </a:hlinkClick>
              </a:rPr>
              <a:t>single member constituencies</a:t>
            </a:r>
            <a:r>
              <a:rPr lang="en-GB" sz="3500">
                <a:solidFill>
                  <a:srgbClr val="434343"/>
                </a:solidFill>
              </a:rPr>
              <a:t> held at least every five years under the </a:t>
            </a:r>
            <a:r>
              <a:rPr lang="en-GB" sz="3500">
                <a:solidFill>
                  <a:srgbClr val="434343"/>
                </a:solidFill>
                <a:uFill>
                  <a:noFill/>
                </a:uFill>
                <a:hlinkClick r:id="rId9">
                  <a:extLst>
                    <a:ext uri="{A12FA001-AC4F-418D-AE19-62706E023703}">
                      <ahyp:hlinkClr val="tx"/>
                    </a:ext>
                  </a:extLst>
                </a:hlinkClick>
              </a:rPr>
              <a:t>first-past-the-post system</a:t>
            </a:r>
            <a:r>
              <a:rPr lang="en-GB" sz="3500">
                <a:solidFill>
                  <a:srgbClr val="434343"/>
                </a:solidFill>
              </a:rPr>
              <a:t>.</a:t>
            </a:r>
            <a:endParaRPr sz="3500">
              <a:solidFill>
                <a:srgbClr val="434343"/>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9" name="Shape 99"/>
        <p:cNvGrpSpPr/>
        <p:nvPr/>
      </p:nvGrpSpPr>
      <p:grpSpPr>
        <a:xfrm>
          <a:off x="0" y="0"/>
          <a:ext cx="0" cy="0"/>
          <a:chOff x="0" y="0"/>
          <a:chExt cx="0" cy="0"/>
        </a:xfrm>
      </p:grpSpPr>
      <p:sp>
        <p:nvSpPr>
          <p:cNvPr id="100" name="Google Shape;100;p17"/>
          <p:cNvSpPr txBox="1"/>
          <p:nvPr>
            <p:ph type="title"/>
          </p:nvPr>
        </p:nvSpPr>
        <p:spPr>
          <a:xfrm>
            <a:off x="917950" y="890050"/>
            <a:ext cx="13201200" cy="893100"/>
          </a:xfrm>
          <a:prstGeom prst="rect">
            <a:avLst/>
          </a:prstGeom>
          <a:noFill/>
          <a:ln>
            <a:noFill/>
          </a:ln>
        </p:spPr>
        <p:txBody>
          <a:bodyPr anchorCtr="0" anchor="t" bIns="0" lIns="0" spcFirstLastPara="1" rIns="0" wrap="square" tIns="0">
            <a:noAutofit/>
          </a:bodyPr>
          <a:lstStyle/>
          <a:p>
            <a:pPr indent="0" lvl="0" marL="0" rtl="0" algn="l">
              <a:lnSpc>
                <a:spcPct val="115000"/>
              </a:lnSpc>
              <a:spcBef>
                <a:spcPts val="0"/>
              </a:spcBef>
              <a:spcAft>
                <a:spcPts val="0"/>
              </a:spcAft>
              <a:buSzPts val="4400"/>
              <a:buNone/>
            </a:pPr>
            <a:r>
              <a:rPr lang="en-GB">
                <a:solidFill>
                  <a:srgbClr val="434343"/>
                </a:solidFill>
              </a:rPr>
              <a:t>Scottish Parliament</a:t>
            </a:r>
            <a:endParaRPr>
              <a:solidFill>
                <a:srgbClr val="434343"/>
              </a:solidFill>
            </a:endParaRPr>
          </a:p>
        </p:txBody>
      </p:sp>
      <p:sp>
        <p:nvSpPr>
          <p:cNvPr id="101" name="Google Shape;101;p17"/>
          <p:cNvSpPr txBox="1"/>
          <p:nvPr>
            <p:ph idx="12" type="sldNum"/>
          </p:nvPr>
        </p:nvSpPr>
        <p:spPr>
          <a:xfrm>
            <a:off x="917941" y="9586650"/>
            <a:ext cx="1440000" cy="360000"/>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SzPts val="1600"/>
              <a:buNone/>
            </a:pPr>
            <a:fld id="{00000000-1234-1234-1234-123412341234}" type="slidenum">
              <a:rPr lang="en-GB"/>
              <a:t>‹#›</a:t>
            </a:fld>
            <a:endParaRPr/>
          </a:p>
        </p:txBody>
      </p:sp>
      <p:sp>
        <p:nvSpPr>
          <p:cNvPr id="102" name="Google Shape;102;p17"/>
          <p:cNvSpPr txBox="1"/>
          <p:nvPr>
            <p:ph idx="2" type="body"/>
          </p:nvPr>
        </p:nvSpPr>
        <p:spPr>
          <a:xfrm>
            <a:off x="917950" y="1897375"/>
            <a:ext cx="16844400" cy="6941100"/>
          </a:xfrm>
          <a:prstGeom prst="rect">
            <a:avLst/>
          </a:prstGeom>
          <a:noFill/>
          <a:ln>
            <a:noFill/>
          </a:ln>
        </p:spPr>
        <p:txBody>
          <a:bodyPr anchorCtr="0" anchor="t" bIns="182850" lIns="182850" spcFirstLastPara="1" rIns="182850" wrap="square" tIns="180000">
            <a:noAutofit/>
          </a:bodyPr>
          <a:lstStyle/>
          <a:p>
            <a:pPr indent="0" lvl="0" marL="0" rtl="0" algn="l">
              <a:lnSpc>
                <a:spcPct val="115000"/>
              </a:lnSpc>
              <a:spcBef>
                <a:spcPts val="0"/>
              </a:spcBef>
              <a:spcAft>
                <a:spcPts val="0"/>
              </a:spcAft>
              <a:buSzPts val="2800"/>
              <a:buNone/>
            </a:pPr>
            <a:r>
              <a:rPr lang="en-GB" sz="3500">
                <a:solidFill>
                  <a:srgbClr val="434343"/>
                </a:solidFill>
              </a:rPr>
              <a:t>The Scottish Parliament is located in Edinburgh, in an area called Holyrood. You will often hear Holyrood mentioned as another word for Scottish Parliament, much like the area Westminster is often used to refer to the UK Parliament. The Scottish Parliament has 129 seats.</a:t>
            </a:r>
            <a:endParaRPr sz="3500">
              <a:solidFill>
                <a:srgbClr val="434343"/>
              </a:solidFill>
            </a:endParaRPr>
          </a:p>
          <a:p>
            <a:pPr indent="0" lvl="0" marL="0" rtl="0" algn="l">
              <a:lnSpc>
                <a:spcPct val="115000"/>
              </a:lnSpc>
              <a:spcBef>
                <a:spcPts val="0"/>
              </a:spcBef>
              <a:spcAft>
                <a:spcPts val="0"/>
              </a:spcAft>
              <a:buSzPts val="2800"/>
              <a:buNone/>
            </a:pPr>
            <a:r>
              <a:rPr lang="en-GB" sz="3500">
                <a:solidFill>
                  <a:srgbClr val="434343"/>
                </a:solidFill>
              </a:rPr>
              <a:t> </a:t>
            </a:r>
            <a:endParaRPr sz="3500">
              <a:solidFill>
                <a:srgbClr val="434343"/>
              </a:solidFill>
            </a:endParaRPr>
          </a:p>
          <a:p>
            <a:pPr indent="0" lvl="0" marL="0" rtl="0" algn="l">
              <a:lnSpc>
                <a:spcPct val="115000"/>
              </a:lnSpc>
              <a:spcBef>
                <a:spcPts val="0"/>
              </a:spcBef>
              <a:spcAft>
                <a:spcPts val="0"/>
              </a:spcAft>
              <a:buSzPts val="2800"/>
              <a:buNone/>
            </a:pPr>
            <a:r>
              <a:rPr lang="en-GB" sz="3500">
                <a:solidFill>
                  <a:srgbClr val="434343"/>
                </a:solidFill>
              </a:rPr>
              <a:t>The devolved powers held by the Scottish Parliament include health, local government, housing and arts, among many other areas. Scottish Parliament has passed laws abolishing university tuition fees, abolishing NHS prescription charges, providing free care for the elderly, imposing a minimum price on alcohol, banning smoking in public spaces and many other laws.</a:t>
            </a:r>
            <a:endParaRPr sz="3500">
              <a:solidFill>
                <a:srgbClr val="434343"/>
              </a:solidFill>
            </a:endParaRPr>
          </a:p>
          <a:p>
            <a:pPr indent="0" lvl="0" marL="0" rtl="0" algn="l">
              <a:lnSpc>
                <a:spcPct val="115000"/>
              </a:lnSpc>
              <a:spcBef>
                <a:spcPts val="0"/>
              </a:spcBef>
              <a:spcAft>
                <a:spcPts val="1200"/>
              </a:spcAft>
              <a:buSzPts val="2800"/>
              <a:buNone/>
            </a:pPr>
            <a:r>
              <a:t/>
            </a:r>
            <a:endParaRPr sz="35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6" name="Shape 106"/>
        <p:cNvGrpSpPr/>
        <p:nvPr/>
      </p:nvGrpSpPr>
      <p:grpSpPr>
        <a:xfrm>
          <a:off x="0" y="0"/>
          <a:ext cx="0" cy="0"/>
          <a:chOff x="0" y="0"/>
          <a:chExt cx="0" cy="0"/>
        </a:xfrm>
      </p:grpSpPr>
      <p:sp>
        <p:nvSpPr>
          <p:cNvPr id="107" name="Google Shape;107;p18"/>
          <p:cNvSpPr txBox="1"/>
          <p:nvPr>
            <p:ph type="title"/>
          </p:nvPr>
        </p:nvSpPr>
        <p:spPr>
          <a:xfrm>
            <a:off x="917950" y="890050"/>
            <a:ext cx="13201200" cy="893100"/>
          </a:xfrm>
          <a:prstGeom prst="rect">
            <a:avLst/>
          </a:prstGeom>
          <a:noFill/>
          <a:ln>
            <a:noFill/>
          </a:ln>
        </p:spPr>
        <p:txBody>
          <a:bodyPr anchorCtr="0" anchor="t" bIns="0" lIns="0" spcFirstLastPara="1" rIns="0" wrap="square" tIns="0">
            <a:noAutofit/>
          </a:bodyPr>
          <a:lstStyle/>
          <a:p>
            <a:pPr indent="0" lvl="0" marL="0" rtl="0" algn="l">
              <a:lnSpc>
                <a:spcPct val="115000"/>
              </a:lnSpc>
              <a:spcBef>
                <a:spcPts val="0"/>
              </a:spcBef>
              <a:spcAft>
                <a:spcPts val="0"/>
              </a:spcAft>
              <a:buSzPts val="4400"/>
              <a:buNone/>
            </a:pPr>
            <a:r>
              <a:rPr lang="en-GB">
                <a:solidFill>
                  <a:srgbClr val="434343"/>
                </a:solidFill>
              </a:rPr>
              <a:t>Welsh Parliament</a:t>
            </a:r>
            <a:endParaRPr>
              <a:solidFill>
                <a:srgbClr val="434343"/>
              </a:solidFill>
            </a:endParaRPr>
          </a:p>
        </p:txBody>
      </p:sp>
      <p:sp>
        <p:nvSpPr>
          <p:cNvPr id="108" name="Google Shape;108;p18"/>
          <p:cNvSpPr txBox="1"/>
          <p:nvPr>
            <p:ph idx="12" type="sldNum"/>
          </p:nvPr>
        </p:nvSpPr>
        <p:spPr>
          <a:xfrm>
            <a:off x="917941" y="9586650"/>
            <a:ext cx="1440000" cy="360000"/>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SzPts val="1600"/>
              <a:buNone/>
            </a:pPr>
            <a:fld id="{00000000-1234-1234-1234-123412341234}" type="slidenum">
              <a:rPr lang="en-GB"/>
              <a:t>‹#›</a:t>
            </a:fld>
            <a:endParaRPr/>
          </a:p>
        </p:txBody>
      </p:sp>
      <p:sp>
        <p:nvSpPr>
          <p:cNvPr id="109" name="Google Shape;109;p18"/>
          <p:cNvSpPr txBox="1"/>
          <p:nvPr>
            <p:ph idx="2" type="body"/>
          </p:nvPr>
        </p:nvSpPr>
        <p:spPr>
          <a:xfrm>
            <a:off x="917950" y="1672950"/>
            <a:ext cx="16844400" cy="7356600"/>
          </a:xfrm>
          <a:prstGeom prst="rect">
            <a:avLst/>
          </a:prstGeom>
          <a:noFill/>
          <a:ln>
            <a:noFill/>
          </a:ln>
        </p:spPr>
        <p:txBody>
          <a:bodyPr anchorCtr="0" anchor="t" bIns="182850" lIns="182850" spcFirstLastPara="1" rIns="182850" wrap="square" tIns="180000">
            <a:noAutofit/>
          </a:bodyPr>
          <a:lstStyle/>
          <a:p>
            <a:pPr indent="0" lvl="0" marL="0" rtl="0" algn="l">
              <a:lnSpc>
                <a:spcPct val="115000"/>
              </a:lnSpc>
              <a:spcBef>
                <a:spcPts val="0"/>
              </a:spcBef>
              <a:spcAft>
                <a:spcPts val="0"/>
              </a:spcAft>
              <a:buSzPts val="2800"/>
              <a:buNone/>
            </a:pPr>
            <a:r>
              <a:rPr lang="en-GB" sz="3400">
                <a:solidFill>
                  <a:srgbClr val="434343"/>
                </a:solidFill>
              </a:rPr>
              <a:t>The Welsh parliament is called the National Assembly for Wales, and is located in Cardiff. It has 60 seats. Senedd Cymru (as it is also known) has a range of devolved powers, covering issues such as agriculture, transport, taxes, education, laws relating to the Welsh language and many other areas of life.</a:t>
            </a:r>
            <a:endParaRPr sz="3400">
              <a:solidFill>
                <a:srgbClr val="434343"/>
              </a:solidFill>
            </a:endParaRPr>
          </a:p>
          <a:p>
            <a:pPr indent="0" lvl="0" marL="0" rtl="0" algn="l">
              <a:lnSpc>
                <a:spcPct val="115000"/>
              </a:lnSpc>
              <a:spcBef>
                <a:spcPts val="0"/>
              </a:spcBef>
              <a:spcAft>
                <a:spcPts val="0"/>
              </a:spcAft>
              <a:buSzPts val="2800"/>
              <a:buNone/>
            </a:pPr>
            <a:r>
              <a:t/>
            </a:r>
            <a:endParaRPr sz="3400">
              <a:solidFill>
                <a:srgbClr val="434343"/>
              </a:solidFill>
            </a:endParaRPr>
          </a:p>
          <a:p>
            <a:pPr indent="0" lvl="0" marL="0" rtl="0" algn="l">
              <a:lnSpc>
                <a:spcPct val="115000"/>
              </a:lnSpc>
              <a:spcBef>
                <a:spcPts val="0"/>
              </a:spcBef>
              <a:spcAft>
                <a:spcPts val="0"/>
              </a:spcAft>
              <a:buSzPts val="2800"/>
              <a:buNone/>
            </a:pPr>
            <a:r>
              <a:rPr lang="en-GB" sz="3400">
                <a:solidFill>
                  <a:srgbClr val="434343"/>
                </a:solidFill>
              </a:rPr>
              <a:t>Another law passed in Wales is the Welsh Language Act of 1993, which officially gives the Welsh language equal importance with the English language in the public sector; the act also permits Welsh to be spoken in courts.  </a:t>
            </a:r>
            <a:endParaRPr sz="3400">
              <a:solidFill>
                <a:srgbClr val="434343"/>
              </a:solidFill>
            </a:endParaRPr>
          </a:p>
          <a:p>
            <a:pPr indent="0" lvl="0" marL="0" rtl="0" algn="l">
              <a:lnSpc>
                <a:spcPct val="115000"/>
              </a:lnSpc>
              <a:spcBef>
                <a:spcPts val="0"/>
              </a:spcBef>
              <a:spcAft>
                <a:spcPts val="0"/>
              </a:spcAft>
              <a:buSzPts val="2800"/>
              <a:buNone/>
            </a:pPr>
            <a:r>
              <a:rPr lang="en-GB" sz="3400">
                <a:solidFill>
                  <a:srgbClr val="434343"/>
                </a:solidFill>
              </a:rPr>
              <a:t> </a:t>
            </a:r>
            <a:endParaRPr sz="3400">
              <a:solidFill>
                <a:srgbClr val="434343"/>
              </a:solidFill>
            </a:endParaRPr>
          </a:p>
          <a:p>
            <a:pPr indent="0" lvl="0" marL="0" rtl="0" algn="l">
              <a:lnSpc>
                <a:spcPct val="115000"/>
              </a:lnSpc>
              <a:spcBef>
                <a:spcPts val="0"/>
              </a:spcBef>
              <a:spcAft>
                <a:spcPts val="0"/>
              </a:spcAft>
              <a:buSzPts val="2800"/>
              <a:buNone/>
            </a:pPr>
            <a:r>
              <a:rPr lang="en-GB" sz="3400">
                <a:solidFill>
                  <a:srgbClr val="434343"/>
                </a:solidFill>
              </a:rPr>
              <a:t>In Wales, NHS prescriptions are free for everybody.</a:t>
            </a:r>
            <a:r>
              <a:rPr lang="en-GB" sz="3400">
                <a:solidFill>
                  <a:srgbClr val="000000"/>
                </a:solidFill>
              </a:rPr>
              <a:t> </a:t>
            </a:r>
            <a:endParaRPr sz="3400">
              <a:solidFill>
                <a:srgbClr val="000000"/>
              </a:solidFill>
            </a:endParaRPr>
          </a:p>
          <a:p>
            <a:pPr indent="0" lvl="0" marL="0" rtl="0" algn="l">
              <a:lnSpc>
                <a:spcPct val="115000"/>
              </a:lnSpc>
              <a:spcBef>
                <a:spcPts val="0"/>
              </a:spcBef>
              <a:spcAft>
                <a:spcPts val="0"/>
              </a:spcAft>
              <a:buSzPts val="2800"/>
              <a:buNone/>
            </a:pPr>
            <a:r>
              <a:t/>
            </a:r>
            <a:endParaRPr sz="3500">
              <a:solidFill>
                <a:srgbClr val="000000"/>
              </a:solidFill>
            </a:endParaRPr>
          </a:p>
          <a:p>
            <a:pPr indent="0" lvl="0" marL="0" rtl="0" algn="l">
              <a:lnSpc>
                <a:spcPct val="115000"/>
              </a:lnSpc>
              <a:spcBef>
                <a:spcPts val="0"/>
              </a:spcBef>
              <a:spcAft>
                <a:spcPts val="0"/>
              </a:spcAft>
              <a:buSzPts val="2800"/>
              <a:buNone/>
            </a:pPr>
            <a:r>
              <a:t/>
            </a:r>
            <a:endParaRPr sz="3500">
              <a:solidFill>
                <a:srgbClr val="000000"/>
              </a:solidFill>
            </a:endParaRPr>
          </a:p>
          <a:p>
            <a:pPr indent="0" lvl="0" marL="0" rtl="0" algn="l">
              <a:lnSpc>
                <a:spcPct val="115000"/>
              </a:lnSpc>
              <a:spcBef>
                <a:spcPts val="0"/>
              </a:spcBef>
              <a:spcAft>
                <a:spcPts val="1200"/>
              </a:spcAft>
              <a:buSzPts val="2800"/>
              <a:buNone/>
            </a:pPr>
            <a:r>
              <a:t/>
            </a:r>
            <a:endParaRPr sz="35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3" name="Shape 113"/>
        <p:cNvGrpSpPr/>
        <p:nvPr/>
      </p:nvGrpSpPr>
      <p:grpSpPr>
        <a:xfrm>
          <a:off x="0" y="0"/>
          <a:ext cx="0" cy="0"/>
          <a:chOff x="0" y="0"/>
          <a:chExt cx="0" cy="0"/>
        </a:xfrm>
      </p:grpSpPr>
      <p:sp>
        <p:nvSpPr>
          <p:cNvPr id="114" name="Google Shape;114;p19"/>
          <p:cNvSpPr txBox="1"/>
          <p:nvPr>
            <p:ph type="title"/>
          </p:nvPr>
        </p:nvSpPr>
        <p:spPr>
          <a:xfrm>
            <a:off x="917950" y="890050"/>
            <a:ext cx="13201200" cy="893100"/>
          </a:xfrm>
          <a:prstGeom prst="rect">
            <a:avLst/>
          </a:prstGeom>
          <a:noFill/>
          <a:ln>
            <a:noFill/>
          </a:ln>
        </p:spPr>
        <p:txBody>
          <a:bodyPr anchorCtr="0" anchor="t" bIns="0" lIns="0" spcFirstLastPara="1" rIns="0" wrap="square" tIns="0">
            <a:noAutofit/>
          </a:bodyPr>
          <a:lstStyle/>
          <a:p>
            <a:pPr indent="0" lvl="0" marL="0" rtl="0" algn="l">
              <a:lnSpc>
                <a:spcPct val="115000"/>
              </a:lnSpc>
              <a:spcBef>
                <a:spcPts val="0"/>
              </a:spcBef>
              <a:spcAft>
                <a:spcPts val="0"/>
              </a:spcAft>
              <a:buSzPts val="4400"/>
              <a:buNone/>
            </a:pPr>
            <a:r>
              <a:rPr lang="en-GB">
                <a:solidFill>
                  <a:srgbClr val="434343"/>
                </a:solidFill>
              </a:rPr>
              <a:t>Northern Ireland Assembly</a:t>
            </a:r>
            <a:endParaRPr>
              <a:solidFill>
                <a:srgbClr val="434343"/>
              </a:solidFill>
            </a:endParaRPr>
          </a:p>
        </p:txBody>
      </p:sp>
      <p:sp>
        <p:nvSpPr>
          <p:cNvPr id="115" name="Google Shape;115;p19"/>
          <p:cNvSpPr txBox="1"/>
          <p:nvPr>
            <p:ph idx="12" type="sldNum"/>
          </p:nvPr>
        </p:nvSpPr>
        <p:spPr>
          <a:xfrm>
            <a:off x="917941" y="9586650"/>
            <a:ext cx="1440000" cy="360000"/>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SzPts val="1600"/>
              <a:buNone/>
            </a:pPr>
            <a:fld id="{00000000-1234-1234-1234-123412341234}" type="slidenum">
              <a:rPr lang="en-GB"/>
              <a:t>‹#›</a:t>
            </a:fld>
            <a:endParaRPr/>
          </a:p>
        </p:txBody>
      </p:sp>
      <p:sp>
        <p:nvSpPr>
          <p:cNvPr id="116" name="Google Shape;116;p19"/>
          <p:cNvSpPr txBox="1"/>
          <p:nvPr>
            <p:ph idx="2" type="body"/>
          </p:nvPr>
        </p:nvSpPr>
        <p:spPr>
          <a:xfrm>
            <a:off x="917950" y="1672950"/>
            <a:ext cx="16844400" cy="7356600"/>
          </a:xfrm>
          <a:prstGeom prst="rect">
            <a:avLst/>
          </a:prstGeom>
          <a:noFill/>
          <a:ln>
            <a:noFill/>
          </a:ln>
        </p:spPr>
        <p:txBody>
          <a:bodyPr anchorCtr="0" anchor="t" bIns="182850" lIns="182850" spcFirstLastPara="1" rIns="182850" wrap="square" tIns="180000">
            <a:noAutofit/>
          </a:bodyPr>
          <a:lstStyle/>
          <a:p>
            <a:pPr indent="0" lvl="0" marL="0" rtl="0" algn="l">
              <a:lnSpc>
                <a:spcPct val="115000"/>
              </a:lnSpc>
              <a:spcBef>
                <a:spcPts val="0"/>
              </a:spcBef>
              <a:spcAft>
                <a:spcPts val="0"/>
              </a:spcAft>
              <a:buSzPts val="2800"/>
              <a:buNone/>
            </a:pPr>
            <a:r>
              <a:rPr lang="en-GB" sz="3500">
                <a:solidFill>
                  <a:srgbClr val="434343"/>
                </a:solidFill>
              </a:rPr>
              <a:t>The parliament in Northern Ireland is called the Northern Ireland Assembly, and is located in Stormont, an area of Belfast. It has 90 seats. Devolved powers include the ability to legislate on issues such as infrastructure, law, education, and many other matters.</a:t>
            </a:r>
            <a:endParaRPr sz="3500">
              <a:solidFill>
                <a:srgbClr val="434343"/>
              </a:solidFill>
            </a:endParaRPr>
          </a:p>
          <a:p>
            <a:pPr indent="0" lvl="0" marL="0" rtl="0" algn="l">
              <a:lnSpc>
                <a:spcPct val="115000"/>
              </a:lnSpc>
              <a:spcBef>
                <a:spcPts val="0"/>
              </a:spcBef>
              <a:spcAft>
                <a:spcPts val="0"/>
              </a:spcAft>
              <a:buSzPts val="2800"/>
              <a:buNone/>
            </a:pPr>
            <a:r>
              <a:rPr lang="en-GB" sz="3500">
                <a:solidFill>
                  <a:srgbClr val="434343"/>
                </a:solidFill>
              </a:rPr>
              <a:t> </a:t>
            </a:r>
            <a:endParaRPr sz="3500">
              <a:solidFill>
                <a:srgbClr val="434343"/>
              </a:solidFill>
            </a:endParaRPr>
          </a:p>
          <a:p>
            <a:pPr indent="0" lvl="0" marL="0" rtl="0" algn="l">
              <a:lnSpc>
                <a:spcPct val="115000"/>
              </a:lnSpc>
              <a:spcBef>
                <a:spcPts val="0"/>
              </a:spcBef>
              <a:spcAft>
                <a:spcPts val="0"/>
              </a:spcAft>
              <a:buSzPts val="2800"/>
              <a:buNone/>
            </a:pPr>
            <a:r>
              <a:rPr lang="en-GB" sz="3500">
                <a:solidFill>
                  <a:srgbClr val="434343"/>
                </a:solidFill>
              </a:rPr>
              <a:t>Laws passed by the Northern Ireland Assembly include free NHS prescriptions, a reduction of the legal amount of alcohol allowed when driving, allowing maternity leave to be shared with another person, and banning people under 18 from purchasing or hiring sunbeds.</a:t>
            </a:r>
            <a:endParaRPr sz="3500">
              <a:solidFill>
                <a:srgbClr val="434343"/>
              </a:solidFill>
            </a:endParaRPr>
          </a:p>
          <a:p>
            <a:pPr indent="0" lvl="0" marL="0" rtl="0" algn="l">
              <a:lnSpc>
                <a:spcPct val="115000"/>
              </a:lnSpc>
              <a:spcBef>
                <a:spcPts val="0"/>
              </a:spcBef>
              <a:spcAft>
                <a:spcPts val="0"/>
              </a:spcAft>
              <a:buSzPts val="2800"/>
              <a:buNone/>
            </a:pPr>
            <a:r>
              <a:t/>
            </a:r>
            <a:endParaRPr sz="3500">
              <a:solidFill>
                <a:srgbClr val="434343"/>
              </a:solidFill>
            </a:endParaRPr>
          </a:p>
          <a:p>
            <a:pPr indent="0" lvl="0" marL="0" rtl="0" algn="l">
              <a:lnSpc>
                <a:spcPct val="115000"/>
              </a:lnSpc>
              <a:spcBef>
                <a:spcPts val="0"/>
              </a:spcBef>
              <a:spcAft>
                <a:spcPts val="0"/>
              </a:spcAft>
              <a:buSzPts val="2800"/>
              <a:buNone/>
            </a:pPr>
            <a:r>
              <a:t/>
            </a:r>
            <a:endParaRPr sz="3500">
              <a:solidFill>
                <a:srgbClr val="000000"/>
              </a:solidFill>
            </a:endParaRPr>
          </a:p>
          <a:p>
            <a:pPr indent="0" lvl="0" marL="0" rtl="0" algn="l">
              <a:lnSpc>
                <a:spcPct val="115000"/>
              </a:lnSpc>
              <a:spcBef>
                <a:spcPts val="0"/>
              </a:spcBef>
              <a:spcAft>
                <a:spcPts val="0"/>
              </a:spcAft>
              <a:buSzPts val="2800"/>
              <a:buNone/>
            </a:pPr>
            <a:r>
              <a:t/>
            </a:r>
            <a:endParaRPr sz="3500">
              <a:solidFill>
                <a:srgbClr val="000000"/>
              </a:solidFill>
            </a:endParaRPr>
          </a:p>
          <a:p>
            <a:pPr indent="0" lvl="0" marL="0" rtl="0" algn="l">
              <a:lnSpc>
                <a:spcPct val="115000"/>
              </a:lnSpc>
              <a:spcBef>
                <a:spcPts val="0"/>
              </a:spcBef>
              <a:spcAft>
                <a:spcPts val="1200"/>
              </a:spcAft>
              <a:buSzPts val="2800"/>
              <a:buNone/>
            </a:pPr>
            <a:r>
              <a:t/>
            </a:r>
            <a:endParaRPr sz="3500"/>
          </a:p>
        </p:txBody>
      </p:sp>
    </p:spTree>
  </p:cSld>
  <p:clrMapOvr>
    <a:masterClrMapping/>
  </p:clrMapOvr>
</p:sld>
</file>

<file path=ppt/theme/theme1.xml><?xml version="1.0" encoding="utf-8"?>
<a:theme xmlns:a="http://schemas.openxmlformats.org/drawingml/2006/main" xmlns:r="http://schemas.openxmlformats.org/officeDocument/2006/relationships" name="Oak National Academy v2">
  <a:themeElements>
    <a:clrScheme name="Simple Light">
      <a:dk1>
        <a:srgbClr val="65BE4B"/>
      </a:dk1>
      <a:lt1>
        <a:srgbClr val="FFFFFF"/>
      </a:lt1>
      <a:dk2>
        <a:srgbClr val="434343"/>
      </a:dk2>
      <a:lt2>
        <a:srgbClr val="D2D2D7"/>
      </a:lt2>
      <a:accent1>
        <a:srgbClr val="008237"/>
      </a:accent1>
      <a:accent2>
        <a:srgbClr val="46C7E1"/>
      </a:accent2>
      <a:accent3>
        <a:srgbClr val="00468C"/>
      </a:accent3>
      <a:accent4>
        <a:srgbClr val="786EC8"/>
      </a:accent4>
      <a:accent5>
        <a:srgbClr val="F03C78"/>
      </a:accent5>
      <a:accent6>
        <a:srgbClr val="00968C"/>
      </a:accent6>
      <a:hlink>
        <a:srgbClr val="434343"/>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