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C17990-FC83-45A8-844C-7A1F9D7E26F3}">
  <a:tblStyle styleId="{35C17990-FC83-45A8-844C-7A1F9D7E26F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600">
                <a:solidFill>
                  <a:srgbClr val="4A3142"/>
                </a:solidFill>
              </a:rPr>
              <a:t>Plot a box plot and compare distributions</a:t>
            </a:r>
            <a:endParaRPr sz="2600"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Miss Parnham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a box plot and compare distributions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Complete the table for the daily rainfall recorded for one month.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79342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Draw a box plot from the cumulative frequency diagram.</a:t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43" name="Google Shape;43;p7"/>
          <p:cNvGraphicFramePr/>
          <p:nvPr/>
        </p:nvGraphicFramePr>
        <p:xfrm>
          <a:off x="458971" y="17038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{35C17990-FC83-45A8-844C-7A1F9D7E26F3}</a:tableStyleId>
              </a:tblPr>
              <a:tblGrid>
                <a:gridCol w="911825"/>
                <a:gridCol w="728775"/>
                <a:gridCol w="694400"/>
                <a:gridCol w="749400"/>
                <a:gridCol w="935025"/>
              </a:tblGrid>
              <a:tr h="34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Minimum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Quartile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Median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Upper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Quartile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Maximum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</a:tr>
              <a:tr h="29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971" y="2728509"/>
            <a:ext cx="4019421" cy="134169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/>
        </p:nvSpPr>
        <p:spPr>
          <a:xfrm>
            <a:off x="1617540" y="4056361"/>
            <a:ext cx="15744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Rainfall (mm)</a:t>
            </a:r>
            <a:endParaRPr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3035" y="1531723"/>
            <a:ext cx="2320325" cy="178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5474" y="3300243"/>
            <a:ext cx="2482085" cy="99331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/>
        </p:nvSpPr>
        <p:spPr>
          <a:xfrm>
            <a:off x="5330233" y="4243724"/>
            <a:ext cx="239256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Weight of dogs (kg)</a:t>
            </a:r>
            <a:endParaRPr/>
          </a:p>
        </p:txBody>
      </p:sp>
      <p:cxnSp>
        <p:nvCxnSpPr>
          <p:cNvPr id="49" name="Google Shape;49;p7"/>
          <p:cNvCxnSpPr/>
          <p:nvPr/>
        </p:nvCxnSpPr>
        <p:spPr>
          <a:xfrm>
            <a:off x="514184" y="3097260"/>
            <a:ext cx="1" cy="341746"/>
          </a:xfrm>
          <a:prstGeom prst="straightConnector1">
            <a:avLst/>
          </a:prstGeom>
          <a:noFill/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" name="Google Shape;50;p7"/>
          <p:cNvCxnSpPr/>
          <p:nvPr/>
        </p:nvCxnSpPr>
        <p:spPr>
          <a:xfrm>
            <a:off x="3858123" y="3097260"/>
            <a:ext cx="1" cy="341746"/>
          </a:xfrm>
          <a:prstGeom prst="straightConnector1">
            <a:avLst/>
          </a:prstGeom>
          <a:noFill/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Google Shape;51;p7"/>
          <p:cNvCxnSpPr/>
          <p:nvPr/>
        </p:nvCxnSpPr>
        <p:spPr>
          <a:xfrm>
            <a:off x="518285" y="3265846"/>
            <a:ext cx="1091040" cy="0"/>
          </a:xfrm>
          <a:prstGeom prst="straightConnector1">
            <a:avLst/>
          </a:prstGeom>
          <a:noFill/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" name="Google Shape;52;p7"/>
          <p:cNvCxnSpPr/>
          <p:nvPr/>
        </p:nvCxnSpPr>
        <p:spPr>
          <a:xfrm>
            <a:off x="2955663" y="3265846"/>
            <a:ext cx="902460" cy="0"/>
          </a:xfrm>
          <a:prstGeom prst="straightConnector1">
            <a:avLst/>
          </a:prstGeom>
          <a:noFill/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7"/>
          <p:cNvSpPr/>
          <p:nvPr/>
        </p:nvSpPr>
        <p:spPr>
          <a:xfrm>
            <a:off x="1609325" y="3097260"/>
            <a:ext cx="442844" cy="338551"/>
          </a:xfrm>
          <a:prstGeom prst="rect">
            <a:avLst/>
          </a:prstGeom>
          <a:noFill/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2052169" y="3097260"/>
            <a:ext cx="902460" cy="338551"/>
          </a:xfrm>
          <a:prstGeom prst="rect">
            <a:avLst/>
          </a:prstGeom>
          <a:noFill/>
          <a:ln cap="flat" cmpd="sng" w="127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a box plot and compare distributions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499831" y="924806"/>
            <a:ext cx="4022584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The box plots show the heights of tomato plants. </a:t>
            </a:r>
            <a:endParaRPr/>
          </a:p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94" y="1925715"/>
            <a:ext cx="3373218" cy="1866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3" name="Google Shape;63;p8"/>
          <p:cNvGraphicFramePr/>
          <p:nvPr/>
        </p:nvGraphicFramePr>
        <p:xfrm>
          <a:off x="4952430" y="18333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{35C17990-FC83-45A8-844C-7A1F9D7E26F3}</a:tableStyleId>
              </a:tblPr>
              <a:tblGrid>
                <a:gridCol w="802775"/>
                <a:gridCol w="1154475"/>
                <a:gridCol w="1120900"/>
              </a:tblGrid>
              <a:tr h="2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Greenhouse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Outside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Median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Range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IQR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" name="Google Shape;64;p8"/>
          <p:cNvSpPr txBox="1"/>
          <p:nvPr/>
        </p:nvSpPr>
        <p:spPr>
          <a:xfrm>
            <a:off x="4882325" y="924806"/>
            <a:ext cx="3784597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table and compare the two distributions.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a box plot and compare distributions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499831" y="924806"/>
            <a:ext cx="4022584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The table shows some information about the waiting times at a self-service check out.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Draw a box plot for the waiting times at a self-service checkout.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4830449" y="924806"/>
            <a:ext cx="3985559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box plot shows waiting times at a staffed checkout. Make 2 comparisons.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73" name="Google Shape;73;p9"/>
          <p:cNvGraphicFramePr/>
          <p:nvPr/>
        </p:nvGraphicFramePr>
        <p:xfrm>
          <a:off x="499831" y="18457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{35C17990-FC83-45A8-844C-7A1F9D7E26F3}</a:tableStyleId>
              </a:tblPr>
              <a:tblGrid>
                <a:gridCol w="911825"/>
                <a:gridCol w="728775"/>
                <a:gridCol w="694400"/>
                <a:gridCol w="749400"/>
                <a:gridCol w="686900"/>
              </a:tblGrid>
              <a:tr h="34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Minimum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Quartile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Median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Upper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Quartile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Range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4" name="Google Shape;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971" y="3217904"/>
            <a:ext cx="3942487" cy="98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0824" y="1783766"/>
            <a:ext cx="3492596" cy="93009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/>
          <p:nvPr/>
        </p:nvSpPr>
        <p:spPr>
          <a:xfrm>
            <a:off x="1696547" y="4199556"/>
            <a:ext cx="184359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 (seconds)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6125075" y="2624146"/>
            <a:ext cx="184359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 (seconds)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/>
        </p:nvSpPr>
        <p:spPr>
          <a:xfrm>
            <a:off x="479342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Draw a box plot from the cumulative frequency diagram.</a:t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1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a box plot and compare distributions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Complete the table for the daily rainfall recorded for one month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94" name="Google Shape;94;p11"/>
          <p:cNvGraphicFramePr/>
          <p:nvPr/>
        </p:nvGraphicFramePr>
        <p:xfrm>
          <a:off x="468400" y="16678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{35C17990-FC83-45A8-844C-7A1F9D7E26F3}</a:tableStyleId>
              </a:tblPr>
              <a:tblGrid>
                <a:gridCol w="911825"/>
                <a:gridCol w="728775"/>
                <a:gridCol w="694400"/>
                <a:gridCol w="749400"/>
                <a:gridCol w="935025"/>
              </a:tblGrid>
              <a:tr h="34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Minimum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Quartile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Median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Upper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Quartile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Maximum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</a:tr>
              <a:tr h="29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5" name="Google Shape;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400" y="2625208"/>
            <a:ext cx="4019421" cy="134169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 txBox="1"/>
          <p:nvPr/>
        </p:nvSpPr>
        <p:spPr>
          <a:xfrm>
            <a:off x="1626969" y="3953060"/>
            <a:ext cx="15744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Rainfall (mm)</a:t>
            </a:r>
            <a:endParaRPr/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3035" y="1517779"/>
            <a:ext cx="2624683" cy="20211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1"/>
          <p:cNvCxnSpPr/>
          <p:nvPr/>
        </p:nvCxnSpPr>
        <p:spPr>
          <a:xfrm>
            <a:off x="5663622" y="2524240"/>
            <a:ext cx="836100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9" name="Google Shape;99;p11"/>
          <p:cNvCxnSpPr/>
          <p:nvPr/>
        </p:nvCxnSpPr>
        <p:spPr>
          <a:xfrm>
            <a:off x="6499654" y="2562340"/>
            <a:ext cx="0" cy="588633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0" name="Google Shape;100;p11"/>
          <p:cNvCxnSpPr/>
          <p:nvPr/>
        </p:nvCxnSpPr>
        <p:spPr>
          <a:xfrm>
            <a:off x="5663622" y="2816222"/>
            <a:ext cx="527100" cy="24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1" name="Google Shape;101;p11"/>
          <p:cNvCxnSpPr/>
          <p:nvPr/>
        </p:nvCxnSpPr>
        <p:spPr>
          <a:xfrm flipH="1">
            <a:off x="6186616" y="2854322"/>
            <a:ext cx="4119" cy="294316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2" name="Google Shape;102;p11"/>
          <p:cNvCxnSpPr/>
          <p:nvPr/>
        </p:nvCxnSpPr>
        <p:spPr>
          <a:xfrm>
            <a:off x="5663622" y="2232258"/>
            <a:ext cx="1075500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3" name="Google Shape;103;p11"/>
          <p:cNvCxnSpPr/>
          <p:nvPr/>
        </p:nvCxnSpPr>
        <p:spPr>
          <a:xfrm>
            <a:off x="6739225" y="2275903"/>
            <a:ext cx="0" cy="872735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4" name="Google Shape;104;p11"/>
          <p:cNvCxnSpPr/>
          <p:nvPr/>
        </p:nvCxnSpPr>
        <p:spPr>
          <a:xfrm>
            <a:off x="523613" y="2993959"/>
            <a:ext cx="1" cy="341746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11"/>
          <p:cNvCxnSpPr/>
          <p:nvPr/>
        </p:nvCxnSpPr>
        <p:spPr>
          <a:xfrm>
            <a:off x="3867552" y="2993959"/>
            <a:ext cx="1" cy="341746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11"/>
          <p:cNvCxnSpPr/>
          <p:nvPr/>
        </p:nvCxnSpPr>
        <p:spPr>
          <a:xfrm>
            <a:off x="527714" y="3162545"/>
            <a:ext cx="109104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11"/>
          <p:cNvCxnSpPr/>
          <p:nvPr/>
        </p:nvCxnSpPr>
        <p:spPr>
          <a:xfrm>
            <a:off x="2965092" y="3162545"/>
            <a:ext cx="90246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11"/>
          <p:cNvSpPr/>
          <p:nvPr/>
        </p:nvSpPr>
        <p:spPr>
          <a:xfrm>
            <a:off x="1618754" y="2993959"/>
            <a:ext cx="442844" cy="338551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/>
          <p:nvPr/>
        </p:nvSpPr>
        <p:spPr>
          <a:xfrm>
            <a:off x="2061598" y="2993959"/>
            <a:ext cx="902460" cy="338551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6390" y="3485102"/>
            <a:ext cx="2149462" cy="106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/>
          <p:nvPr/>
        </p:nvSpPr>
        <p:spPr>
          <a:xfrm>
            <a:off x="4882325" y="924806"/>
            <a:ext cx="3784597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table and compare the two distributions.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2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a box plot and compare distributions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117" name="Google Shape;117;p12"/>
          <p:cNvSpPr txBox="1"/>
          <p:nvPr>
            <p:ph idx="1" type="body"/>
          </p:nvPr>
        </p:nvSpPr>
        <p:spPr>
          <a:xfrm>
            <a:off x="499831" y="924806"/>
            <a:ext cx="4022584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The box plots show the heights of tomato plants. </a:t>
            </a:r>
            <a:endParaRPr/>
          </a:p>
        </p:txBody>
      </p:sp>
      <p:sp>
        <p:nvSpPr>
          <p:cNvPr id="118" name="Google Shape;118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19" name="Google Shape;1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994" y="1925715"/>
            <a:ext cx="3373218" cy="1866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p12"/>
          <p:cNvGraphicFramePr/>
          <p:nvPr/>
        </p:nvGraphicFramePr>
        <p:xfrm>
          <a:off x="4952430" y="18333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{35C17990-FC83-45A8-844C-7A1F9D7E26F3}</a:tableStyleId>
              </a:tblPr>
              <a:tblGrid>
                <a:gridCol w="802775"/>
                <a:gridCol w="1154475"/>
                <a:gridCol w="1120900"/>
              </a:tblGrid>
              <a:tr h="27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Greenhouse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Outside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Median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64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Range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64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82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IQR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</a:t>
                      </a:r>
                      <a:endParaRPr/>
                    </a:p>
                  </a:txBody>
                  <a:tcPr marT="45725" marB="45725" marR="45725" marL="45725">
                    <a:lnL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13131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1" name="Google Shape;121;p12"/>
          <p:cNvSpPr txBox="1"/>
          <p:nvPr/>
        </p:nvSpPr>
        <p:spPr>
          <a:xfrm>
            <a:off x="4882325" y="3255144"/>
            <a:ext cx="34428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Average height taller in greenhouse.</a:t>
            </a:r>
            <a:endParaRPr/>
          </a:p>
        </p:txBody>
      </p:sp>
      <p:sp>
        <p:nvSpPr>
          <p:cNvPr id="122" name="Google Shape;122;p12"/>
          <p:cNvSpPr txBox="1"/>
          <p:nvPr/>
        </p:nvSpPr>
        <p:spPr>
          <a:xfrm>
            <a:off x="644017" y="3881127"/>
            <a:ext cx="30605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Greater range of plant heights outside.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a box plot and compare distributions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128" name="Google Shape;128;p13"/>
          <p:cNvSpPr txBox="1"/>
          <p:nvPr>
            <p:ph idx="1" type="body"/>
          </p:nvPr>
        </p:nvSpPr>
        <p:spPr>
          <a:xfrm>
            <a:off x="499831" y="924806"/>
            <a:ext cx="4022584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The table shows some information about the waiting times at a self-service check out.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Draw a box plot for the waiting times at a self-service checkout.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4830449" y="924806"/>
            <a:ext cx="3985559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box plot shows waiting times at a staffed checkout. Make 2 comparisons.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1" name="Google Shape;131;p13"/>
          <p:cNvGraphicFramePr/>
          <p:nvPr/>
        </p:nvGraphicFramePr>
        <p:xfrm>
          <a:off x="499831" y="18457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{35C17990-FC83-45A8-844C-7A1F9D7E26F3}</a:tableStyleId>
              </a:tblPr>
              <a:tblGrid>
                <a:gridCol w="911825"/>
                <a:gridCol w="728775"/>
                <a:gridCol w="694400"/>
                <a:gridCol w="749400"/>
                <a:gridCol w="686900"/>
              </a:tblGrid>
              <a:tr h="34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Minimum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Quartile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Median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Upper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Quartile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Range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6060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2" name="Google Shape;1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0824" y="1783766"/>
            <a:ext cx="3492596" cy="93009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 txBox="1"/>
          <p:nvPr/>
        </p:nvSpPr>
        <p:spPr>
          <a:xfrm>
            <a:off x="6125075" y="2624146"/>
            <a:ext cx="184359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 (seconds)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4936024" y="2991861"/>
            <a:ext cx="35673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Average waiting time shorter at self-checkout.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4936024" y="3621186"/>
            <a:ext cx="37096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Greater interquartile range of waiting times at self-checkout, less consistent.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656" y="3424789"/>
            <a:ext cx="3499579" cy="87137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/>
          <p:nvPr/>
        </p:nvSpPr>
        <p:spPr>
          <a:xfrm>
            <a:off x="1748371" y="4196239"/>
            <a:ext cx="184359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Time (seconds)</a:t>
            </a:r>
            <a:endParaRPr/>
          </a:p>
        </p:txBody>
      </p:sp>
      <p:cxnSp>
        <p:nvCxnSpPr>
          <p:cNvPr id="138" name="Google Shape;138;p13"/>
          <p:cNvCxnSpPr/>
          <p:nvPr/>
        </p:nvCxnSpPr>
        <p:spPr>
          <a:xfrm>
            <a:off x="1107667" y="3596632"/>
            <a:ext cx="0" cy="282279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13"/>
          <p:cNvCxnSpPr/>
          <p:nvPr/>
        </p:nvCxnSpPr>
        <p:spPr>
          <a:xfrm flipH="1" rot="10800000">
            <a:off x="1107667" y="3727995"/>
            <a:ext cx="490985" cy="6988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13"/>
          <p:cNvCxnSpPr/>
          <p:nvPr/>
        </p:nvCxnSpPr>
        <p:spPr>
          <a:xfrm>
            <a:off x="3468911" y="3734983"/>
            <a:ext cx="270999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13"/>
          <p:cNvCxnSpPr/>
          <p:nvPr/>
        </p:nvCxnSpPr>
        <p:spPr>
          <a:xfrm>
            <a:off x="3741078" y="3596632"/>
            <a:ext cx="0" cy="282279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13"/>
          <p:cNvSpPr/>
          <p:nvPr/>
        </p:nvSpPr>
        <p:spPr>
          <a:xfrm>
            <a:off x="1598652" y="3596632"/>
            <a:ext cx="663559" cy="282279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3"/>
          <p:cNvSpPr/>
          <p:nvPr/>
        </p:nvSpPr>
        <p:spPr>
          <a:xfrm>
            <a:off x="2262211" y="3596632"/>
            <a:ext cx="1206700" cy="282279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