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e9d5e3df2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8e9d5e3df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9d5e3df2_1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e9d5e3df2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e9d5e3df2_1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e9d5e3df2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 1">
  <p:cSld name="TITLE_ONLY_1_1_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Expressing missing numbers algebraically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917950" y="8900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Part A</a:t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1108625" y="2876300"/>
            <a:ext cx="14255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each question, represent the equation or expression pictorially.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 - Use the given value of each variable to answer each example: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 = 19	What is 3f - 4?			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 = 7	Calculate 2(z + 3)			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= 2.5      Work out 6a - 15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idx="1" type="subTitle"/>
          </p:nvPr>
        </p:nvSpPr>
        <p:spPr>
          <a:xfrm>
            <a:off x="917950" y="88900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Part B</a:t>
            </a:r>
            <a:endParaRPr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917950" y="2681325"/>
            <a:ext cx="16008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B - Use your knowledge of arithmetic to find the value of the unknown variable: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2f + 50 = 100				c - 11 = 21					3m - 8 = 25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