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B43B88-9143-49F9-AF8A-BFAECD401E3D}">
  <a:tblStyle styleId="{5AB43B88-9143-49F9-AF8A-BFAECD401E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21496c86_1_4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c21496c86_1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21496c86_1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c21496c86_1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5 - Plant cells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4B3241"/>
                </a:solidFill>
              </a:rPr>
              <a:t>(Downloadable student document)</a:t>
            </a:r>
            <a:endParaRPr sz="4600"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Cells, Tissues and Organs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Wickham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936800" y="548775"/>
            <a:ext cx="136323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Label a plant cell with the organelles and their functions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9" name="Google Shape;99;p17"/>
          <p:cNvGraphicFramePr/>
          <p:nvPr/>
        </p:nvGraphicFramePr>
        <p:xfrm>
          <a:off x="7547600" y="2200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{5AB43B88-9143-49F9-AF8A-BFAECD401E3D}</a:tableStyleId>
              </a:tblPr>
              <a:tblGrid>
                <a:gridCol w="2929575"/>
                <a:gridCol w="6705325"/>
              </a:tblGrid>
              <a:tr h="58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572" y="2876550"/>
            <a:ext cx="5017925" cy="51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3467004" y="7927175"/>
            <a:ext cx="91500" cy="1128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3944265" y="4926793"/>
            <a:ext cx="141900" cy="1392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4981892" y="4159576"/>
            <a:ext cx="141900" cy="1392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952341" y="4159580"/>
            <a:ext cx="141900" cy="1392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4511961" y="7877627"/>
            <a:ext cx="141900" cy="1392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5123664" y="7490918"/>
            <a:ext cx="141900" cy="1392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3094125" y="6223519"/>
            <a:ext cx="141900" cy="1392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2663453" y="5964637"/>
            <a:ext cx="141900" cy="139200"/>
          </a:xfrm>
          <a:prstGeom prst="ellipse">
            <a:avLst/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17"/>
          <p:cNvCxnSpPr/>
          <p:nvPr/>
        </p:nvCxnSpPr>
        <p:spPr>
          <a:xfrm rot="10800000">
            <a:off x="1988961" y="7970837"/>
            <a:ext cx="1473600" cy="25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7"/>
          <p:cNvSpPr txBox="1"/>
          <p:nvPr/>
        </p:nvSpPr>
        <p:spPr>
          <a:xfrm>
            <a:off x="1597041" y="7644501"/>
            <a:ext cx="9165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917950" y="5852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Recap on microscopes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475" y="3005275"/>
            <a:ext cx="4095250" cy="62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446050" y="1666975"/>
            <a:ext cx="173958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Label the parts of the microscope using these key words: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eyepiece lens, mirror, objective lens, coarse focus, stage, fine focus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917950" y="2676300"/>
            <a:ext cx="9090300" cy="61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 the following questions: 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Which organelles can you see?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Why might you not be able to see the other structures? </a:t>
            </a:r>
            <a:br>
              <a:rPr lang="en-GB"/>
            </a:b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How are the cells arranged? </a:t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917950" y="890038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Looking at plant cells under a microscope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1602" y="2876300"/>
            <a:ext cx="5567849" cy="43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936800" y="889000"/>
            <a:ext cx="15963300" cy="156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errors in the following method for producing an onion slide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247650" y="2741125"/>
            <a:ext cx="13341600" cy="3991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Cut the onion, taking off some of the onion flesh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Place onto the cover slip, making sure there is clear wrinkles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Add lots of drops of iodine to the onion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Place the glass slide over the cover slip quickly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