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9583BB-83C9-46FB-8354-A63C56E8AB22}">
  <a:tblStyle styleId="{7B9583BB-83C9-46FB-8354-A63C56E8A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ea84275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ea84275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Either from pixabay or referenced on last slide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e8ca50d8e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e8ca50d8e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e8ca50d8e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e8ca50d8e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e8ca50d8e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e8ca50d8e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d1437c86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dd1437c86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e8ca50d8e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e8ca50d8e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has human use of materials changed over time?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Simkin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936800" y="89008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89008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361250" y="204250"/>
            <a:ext cx="16452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What was used first?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805225" y="49750"/>
            <a:ext cx="10987800" cy="8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Put these in the correct order: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1" name="Google Shape;101;p16"/>
          <p:cNvGraphicFramePr/>
          <p:nvPr/>
        </p:nvGraphicFramePr>
        <p:xfrm>
          <a:off x="0" y="98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{7B9583BB-83C9-46FB-8354-A63C56E8AB22}</a:tableStyleId>
              </a:tblPr>
              <a:tblGrid>
                <a:gridCol w="5874850"/>
                <a:gridCol w="6317150"/>
                <a:gridCol w="6096000"/>
              </a:tblGrid>
              <a:tr h="321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7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14346" l="7498" r="6700" t="0"/>
          <a:stretch/>
        </p:blipFill>
        <p:spPr>
          <a:xfrm>
            <a:off x="1405975" y="1361050"/>
            <a:ext cx="3504900" cy="37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 b="3506" l="5097" r="58363" t="41091"/>
          <a:stretch/>
        </p:blipFill>
        <p:spPr>
          <a:xfrm>
            <a:off x="2303788" y="5644675"/>
            <a:ext cx="1709277" cy="371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9602" y="5644673"/>
            <a:ext cx="5583144" cy="371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54975" y="5644675"/>
            <a:ext cx="5570050" cy="371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7">
            <a:alphaModFix/>
          </a:blip>
          <a:srcRect b="8941" l="47850" r="10339" t="10139"/>
          <a:stretch/>
        </p:blipFill>
        <p:spPr>
          <a:xfrm rot="5400000">
            <a:off x="13548576" y="1282438"/>
            <a:ext cx="3367925" cy="38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730138" y="981100"/>
            <a:ext cx="28566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nanomaterials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7542863" y="981100"/>
            <a:ext cx="28566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bronze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3804225" y="981100"/>
            <a:ext cx="28566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paper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730113" y="5094350"/>
            <a:ext cx="28566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glass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7542863" y="5094350"/>
            <a:ext cx="28566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wood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3804225" y="5094350"/>
            <a:ext cx="28566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plastic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361250" y="9652900"/>
            <a:ext cx="90288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Nanomaterials - Noun Project - dDara, TH; all other images from Pixabay.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8">
            <a:alphaModFix/>
          </a:blip>
          <a:srcRect b="0" l="0" r="51231" t="47558"/>
          <a:stretch/>
        </p:blipFill>
        <p:spPr>
          <a:xfrm rot="-2189633">
            <a:off x="7945001" y="1735370"/>
            <a:ext cx="1749997" cy="286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361250" y="890050"/>
            <a:ext cx="16452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Materials timeline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361250" y="2022200"/>
            <a:ext cx="6377700" cy="8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Answer the questions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361250" y="3215450"/>
            <a:ext cx="17008800" cy="4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95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Font typeface="Montserrat"/>
              <a:buAutoNum type="arabicPeriod"/>
            </a:pPr>
            <a:r>
              <a:rPr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was the difference in material use between the stone age and bronze age?</a:t>
            </a:r>
            <a:endParaRPr sz="4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4200"/>
              <a:buFont typeface="Montserrat"/>
              <a:buAutoNum type="arabicPeriod"/>
            </a:pPr>
            <a:r>
              <a:rPr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is glass made?</a:t>
            </a:r>
            <a:endParaRPr sz="4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361250" y="890050"/>
            <a:ext cx="16452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Materials timeline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61250" y="2022200"/>
            <a:ext cx="6245700" cy="8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nswer the questions: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361250" y="3215450"/>
            <a:ext cx="17008800" cy="4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95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Font typeface="Montserrat"/>
              <a:buAutoNum type="arabicPeriod"/>
            </a:pPr>
            <a:r>
              <a:rPr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a nanomaterial?</a:t>
            </a:r>
            <a:endParaRPr sz="4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4200"/>
              <a:buFont typeface="Montserrat"/>
              <a:buAutoNum type="arabicPeriod"/>
            </a:pPr>
            <a:r>
              <a:rPr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Why are paper and plastic </a:t>
            </a:r>
            <a:r>
              <a:rPr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described</a:t>
            </a:r>
            <a:r>
              <a:rPr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as synthetic materials?</a:t>
            </a:r>
            <a:endParaRPr sz="4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19"/>
          <p:cNvSpPr txBox="1"/>
          <p:nvPr>
            <p:ph type="title"/>
          </p:nvPr>
        </p:nvSpPr>
        <p:spPr>
          <a:xfrm>
            <a:off x="361250" y="890050"/>
            <a:ext cx="16452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Materials timeline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40" name="Google Shape;140;p19"/>
          <p:cNvCxnSpPr/>
          <p:nvPr/>
        </p:nvCxnSpPr>
        <p:spPr>
          <a:xfrm>
            <a:off x="936800" y="4182725"/>
            <a:ext cx="14881200" cy="52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936800" y="4182725"/>
            <a:ext cx="0" cy="62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3707600" y="4182725"/>
            <a:ext cx="0" cy="62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6434650" y="4182725"/>
            <a:ext cx="0" cy="62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9006525" y="4182725"/>
            <a:ext cx="0" cy="62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9"/>
          <p:cNvCxnSpPr/>
          <p:nvPr/>
        </p:nvCxnSpPr>
        <p:spPr>
          <a:xfrm>
            <a:off x="11972975" y="4182725"/>
            <a:ext cx="0" cy="62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9"/>
          <p:cNvCxnSpPr/>
          <p:nvPr/>
        </p:nvCxnSpPr>
        <p:spPr>
          <a:xfrm>
            <a:off x="15777950" y="4182725"/>
            <a:ext cx="0" cy="62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9"/>
          <p:cNvSpPr txBox="1"/>
          <p:nvPr>
            <p:ph type="title"/>
          </p:nvPr>
        </p:nvSpPr>
        <p:spPr>
          <a:xfrm>
            <a:off x="111250" y="4809425"/>
            <a:ext cx="2059800" cy="84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Wood</a:t>
            </a:r>
            <a:endParaRPr/>
          </a:p>
        </p:txBody>
      </p:sp>
      <p:sp>
        <p:nvSpPr>
          <p:cNvPr id="148" name="Google Shape;148;p19"/>
          <p:cNvSpPr txBox="1"/>
          <p:nvPr>
            <p:ph type="title"/>
          </p:nvPr>
        </p:nvSpPr>
        <p:spPr>
          <a:xfrm>
            <a:off x="2431512" y="4809425"/>
            <a:ext cx="2548800" cy="84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Bronze</a:t>
            </a:r>
            <a:endParaRPr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5240762" y="4809425"/>
            <a:ext cx="2306700" cy="84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Glass</a:t>
            </a:r>
            <a:endParaRPr/>
          </a:p>
        </p:txBody>
      </p:sp>
      <p:sp>
        <p:nvSpPr>
          <p:cNvPr id="150" name="Google Shape;150;p19"/>
          <p:cNvSpPr txBox="1"/>
          <p:nvPr>
            <p:ph type="title"/>
          </p:nvPr>
        </p:nvSpPr>
        <p:spPr>
          <a:xfrm>
            <a:off x="7732137" y="4809425"/>
            <a:ext cx="2548800" cy="84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Paper</a:t>
            </a:r>
            <a:endParaRPr/>
          </a:p>
        </p:txBody>
      </p:sp>
      <p:sp>
        <p:nvSpPr>
          <p:cNvPr id="151" name="Google Shape;151;p19"/>
          <p:cNvSpPr txBox="1"/>
          <p:nvPr>
            <p:ph type="title"/>
          </p:nvPr>
        </p:nvSpPr>
        <p:spPr>
          <a:xfrm>
            <a:off x="10572575" y="4809425"/>
            <a:ext cx="2548800" cy="84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Plastic</a:t>
            </a:r>
            <a:endParaRPr/>
          </a:p>
        </p:txBody>
      </p:sp>
      <p:sp>
        <p:nvSpPr>
          <p:cNvPr id="152" name="Google Shape;152;p19"/>
          <p:cNvSpPr txBox="1"/>
          <p:nvPr>
            <p:ph type="title"/>
          </p:nvPr>
        </p:nvSpPr>
        <p:spPr>
          <a:xfrm>
            <a:off x="13413025" y="4809425"/>
            <a:ext cx="4685100" cy="84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Nanomaterials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533725" y="1772400"/>
            <a:ext cx="8286300" cy="8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Sort into natural or synthetic: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334975" y="1808550"/>
            <a:ext cx="13708800" cy="86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Make notes to support each side of the argument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>
            <p:ph idx="4294967295" type="title"/>
          </p:nvPr>
        </p:nvSpPr>
        <p:spPr>
          <a:xfrm>
            <a:off x="361250" y="890050"/>
            <a:ext cx="16452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Debate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61" name="Google Shape;161;p20"/>
          <p:cNvGraphicFramePr/>
          <p:nvPr/>
        </p:nvGraphicFramePr>
        <p:xfrm>
          <a:off x="952500" y="312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{7B9583BB-83C9-46FB-8354-A63C56E8AB22}</a:tableStyleId>
              </a:tblPr>
              <a:tblGrid>
                <a:gridCol w="8191500"/>
                <a:gridCol w="8191500"/>
              </a:tblGrid>
              <a:tr h="117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Humans have changed materials</a:t>
                      </a:r>
                      <a:endParaRPr sz="3500" u="sng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Materials have changed humans</a:t>
                      </a:r>
                      <a:endParaRPr sz="3500" u="sng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5725">
                <a:tc>
                  <a:txBody>
                    <a:bodyPr/>
                    <a:lstStyle/>
                    <a:p>
                      <a:pPr indent="-450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500"/>
                        <a:buFont typeface="Montserrat"/>
                        <a:buChar char="●"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0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500"/>
                        <a:buFont typeface="Montserrat"/>
                        <a:buChar char="●"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334975" y="1808550"/>
            <a:ext cx="6007800" cy="86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Answer the question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1"/>
          <p:cNvSpPr txBox="1"/>
          <p:nvPr>
            <p:ph idx="4294967295" type="title"/>
          </p:nvPr>
        </p:nvSpPr>
        <p:spPr>
          <a:xfrm>
            <a:off x="361250" y="890050"/>
            <a:ext cx="16452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Debate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361250" y="3215450"/>
            <a:ext cx="17008800" cy="57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95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Font typeface="Montserrat"/>
              <a:buAutoNum type="arabicPeriod"/>
            </a:pPr>
            <a:r>
              <a:rPr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Have humans changed materials or have materials changed humans?</a:t>
            </a:r>
            <a:endParaRPr sz="4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Over the course of history it could be argued that__________ because ____________________. However, I think that the stronger argument is ______________________. This is because _____________________________________________________________.</a:t>
            </a:r>
            <a:endParaRPr sz="4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