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94393a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94393a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4cb4a0d2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4cb4a0d2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4e77e056f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4e77e056f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6: Evaluating a Quiz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Selection in Quizzes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Josh Crossman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   </a:t>
            </a: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16571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2"/>
                </a:highlight>
              </a:rPr>
              <a:t> Task 1 </a:t>
            </a:r>
            <a:r>
              <a:rPr lang="en-GB">
                <a:solidFill>
                  <a:schemeClr val="dk2"/>
                </a:solidFill>
              </a:rPr>
              <a:t> - Identifying improvements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8000" y="2519050"/>
            <a:ext cx="16452000" cy="20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Add some notes about some problems a user may experience when using your quiz.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000"/>
              <a:t>What could you add to help the user?</a:t>
            </a:r>
            <a:endParaRPr sz="3000"/>
          </a:p>
        </p:txBody>
      </p:sp>
      <p:sp>
        <p:nvSpPr>
          <p:cNvPr id="92" name="Google Shape;92;p15"/>
          <p:cNvSpPr/>
          <p:nvPr/>
        </p:nvSpPr>
        <p:spPr>
          <a:xfrm>
            <a:off x="917950" y="3181450"/>
            <a:ext cx="16452000" cy="2279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917950" y="6384050"/>
            <a:ext cx="16452000" cy="2279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6"/>
          <p:cNvGrpSpPr/>
          <p:nvPr/>
        </p:nvGrpSpPr>
        <p:grpSpPr>
          <a:xfrm>
            <a:off x="11297700" y="2520000"/>
            <a:ext cx="6598200" cy="6318500"/>
            <a:chOff x="10307100" y="2520000"/>
            <a:chExt cx="6598200" cy="6318500"/>
          </a:xfrm>
        </p:grpSpPr>
        <p:sp>
          <p:nvSpPr>
            <p:cNvPr id="99" name="Google Shape;99;p16"/>
            <p:cNvSpPr txBox="1"/>
            <p:nvPr/>
          </p:nvSpPr>
          <p:spPr>
            <a:xfrm>
              <a:off x="10307100" y="8195900"/>
              <a:ext cx="6598200" cy="64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9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Credit:  Scratch</a:t>
              </a:r>
              <a:endParaRPr sz="1900"/>
            </a:p>
          </p:txBody>
        </p:sp>
        <p:pic>
          <p:nvPicPr>
            <p:cNvPr id="100" name="Google Shape;100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0307100" y="2520000"/>
              <a:ext cx="3834247" cy="567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307100" y="2520000"/>
              <a:ext cx="2918975" cy="90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16"/>
          <p:cNvSpPr txBox="1"/>
          <p:nvPr>
            <p:ph type="title"/>
          </p:nvPr>
        </p:nvSpPr>
        <p:spPr>
          <a:xfrm>
            <a:off x="917950" y="890050"/>
            <a:ext cx="12120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2"/>
                </a:highlight>
              </a:rPr>
              <a:t> Task 2 </a:t>
            </a:r>
            <a:r>
              <a:rPr lang="en-GB">
                <a:solidFill>
                  <a:schemeClr val="dk2"/>
                </a:solidFill>
              </a:rPr>
              <a:t> - Setting Up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17950" y="2876300"/>
            <a:ext cx="7902000" cy="4595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Which setup blocks will you need for your project?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Remember, even if only one of your outcomes does an action, you need to include it in the setup, just in case!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4000"/>
          </a:p>
        </p:txBody>
      </p:sp>
      <p:sp>
        <p:nvSpPr>
          <p:cNvPr id="105" name="Google Shape;105;p16"/>
          <p:cNvSpPr txBox="1"/>
          <p:nvPr/>
        </p:nvSpPr>
        <p:spPr>
          <a:xfrm>
            <a:off x="11318725" y="8194950"/>
            <a:ext cx="22302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Credit:  Scratch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7"/>
          <p:cNvSpPr txBox="1"/>
          <p:nvPr>
            <p:ph type="title"/>
          </p:nvPr>
        </p:nvSpPr>
        <p:spPr>
          <a:xfrm>
            <a:off x="917950" y="890050"/>
            <a:ext cx="9939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2"/>
                </a:highlight>
              </a:rPr>
              <a:t> Task 3 </a:t>
            </a:r>
            <a:r>
              <a:rPr lang="en-GB">
                <a:solidFill>
                  <a:schemeClr val="dk2"/>
                </a:solidFill>
              </a:rPr>
              <a:t> - Extending your program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917950" y="2876300"/>
            <a:ext cx="7902000" cy="49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Open your project.</a:t>
            </a:r>
            <a:endParaRPr sz="4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4000"/>
              <a:t>Implement any changes you have identified for your project! </a:t>
            </a:r>
            <a:endParaRPr sz="4000"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92850" y="2519050"/>
            <a:ext cx="6002801" cy="49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 txBox="1"/>
          <p:nvPr/>
        </p:nvSpPr>
        <p:spPr>
          <a:xfrm>
            <a:off x="9892850" y="7505050"/>
            <a:ext cx="22302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Credit:  Scratch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