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6" r:id="rId3"/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2acdbef2_0_7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8d2acdbef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These words will be used throughout the lesson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ceb03b0ac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8ceb03b0a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These words will be used throughout the lesson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ceb03b0ac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8ceb03b0a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These words will be used throughout the lesson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ceb03b0ac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g8ceb03b0a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These words will be used throughout the lesson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ceb03b0ac_0_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g8ceb03b0ac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These words will be used throughout the lesson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11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1" cy="170939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/>
          <p:nvPr/>
        </p:nvSpPr>
        <p:spPr>
          <a:xfrm>
            <a:off x="11598967" y="5945600"/>
            <a:ext cx="593100" cy="912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653667" y="1466300"/>
            <a:ext cx="10926300" cy="45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632700" y="5292667"/>
            <a:ext cx="52473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99" name="Google Shape;99;p2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/>
        </p:nvSpPr>
        <p:spPr>
          <a:xfrm>
            <a:off x="553905" y="513803"/>
            <a:ext cx="24168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2"/>
          <p:cNvSpPr txBox="1"/>
          <p:nvPr/>
        </p:nvSpPr>
        <p:spPr>
          <a:xfrm>
            <a:off x="553905" y="6324845"/>
            <a:ext cx="5418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/>
          <p:nvPr/>
        </p:nvSpPr>
        <p:spPr>
          <a:xfrm>
            <a:off x="553905" y="513803"/>
            <a:ext cx="24168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3"/>
          <p:cNvSpPr txBox="1"/>
          <p:nvPr/>
        </p:nvSpPr>
        <p:spPr>
          <a:xfrm>
            <a:off x="553905" y="6324845"/>
            <a:ext cx="5418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/>
        </p:nvSpPr>
        <p:spPr>
          <a:xfrm>
            <a:off x="553905" y="513803"/>
            <a:ext cx="43350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4"/>
          <p:cNvSpPr txBox="1"/>
          <p:nvPr/>
        </p:nvSpPr>
        <p:spPr>
          <a:xfrm>
            <a:off x="553905" y="6324845"/>
            <a:ext cx="5418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/>
        </p:nvSpPr>
        <p:spPr>
          <a:xfrm>
            <a:off x="553905" y="513803"/>
            <a:ext cx="43350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5"/>
          <p:cNvSpPr txBox="1"/>
          <p:nvPr/>
        </p:nvSpPr>
        <p:spPr>
          <a:xfrm>
            <a:off x="553905" y="6324845"/>
            <a:ext cx="5418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26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4" name="Google Shape;124;p2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25" name="Google Shape;125;p2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6" name="Google Shape;126;p2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27" name="Google Shape;127;p2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2" name="Google Shape;132;p28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3" name="Google Shape;133;p28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4" name="Google Shape;134;p28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5" name="Google Shape;135;p28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6" name="Google Shape;136;p28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7" name="Google Shape;137;p28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8" name="Google Shape;138;p28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9" name="Google Shape;139;p28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143" name="Google Shape;143;p29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44" name="Google Shape;144;p2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0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611967" y="1917533"/>
            <a:ext cx="109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"/>
          <p:cNvSpPr txBox="1"/>
          <p:nvPr>
            <p:ph idx="4294967295" type="subTitle"/>
          </p:nvPr>
        </p:nvSpPr>
        <p:spPr>
          <a:xfrm>
            <a:off x="353467" y="60221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800">
                <a:solidFill>
                  <a:schemeClr val="dk2"/>
                </a:solidFill>
              </a:rPr>
              <a:t>Mathematics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52" name="Google Shape;152;p31"/>
          <p:cNvSpPr txBox="1"/>
          <p:nvPr>
            <p:ph idx="4294967295" type="subTitle"/>
          </p:nvPr>
        </p:nvSpPr>
        <p:spPr>
          <a:xfrm>
            <a:off x="353467" y="541259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1800">
                <a:solidFill>
                  <a:schemeClr val="dk2"/>
                </a:solidFill>
              </a:rPr>
              <a:t>Mr Kelsall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3" name="Google Shape;153;p31"/>
          <p:cNvSpPr/>
          <p:nvPr/>
        </p:nvSpPr>
        <p:spPr>
          <a:xfrm>
            <a:off x="353475" y="2988450"/>
            <a:ext cx="111480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Finding a percent of a quantity - problem solving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59" name="Google Shape;159;p32"/>
          <p:cNvSpPr/>
          <p:nvPr/>
        </p:nvSpPr>
        <p:spPr>
          <a:xfrm>
            <a:off x="398275" y="226900"/>
            <a:ext cx="7677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practice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2"/>
          <p:cNvSpPr txBox="1"/>
          <p:nvPr/>
        </p:nvSpPr>
        <p:spPr>
          <a:xfrm>
            <a:off x="485175" y="1108000"/>
            <a:ext cx="11528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percentages of £400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50%</a:t>
            </a: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			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25%</a:t>
            </a: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		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75%</a:t>
            </a: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		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10%</a:t>
            </a: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			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20%</a:t>
            </a: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		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30%</a:t>
            </a: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		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other percentages can you find?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66" name="Google Shape;166;p33"/>
          <p:cNvSpPr/>
          <p:nvPr/>
        </p:nvSpPr>
        <p:spPr>
          <a:xfrm>
            <a:off x="398275" y="226900"/>
            <a:ext cx="7677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practice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3"/>
          <p:cNvSpPr txBox="1"/>
          <p:nvPr/>
        </p:nvSpPr>
        <p:spPr>
          <a:xfrm>
            <a:off x="485175" y="1108000"/>
            <a:ext cx="11528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are 160 pupils at Wood Lane Primary School.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75% of pupils walk to school.  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ways can you solve this question?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525" y="1909775"/>
            <a:ext cx="10189251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74" name="Google Shape;174;p34"/>
          <p:cNvSpPr/>
          <p:nvPr/>
        </p:nvSpPr>
        <p:spPr>
          <a:xfrm>
            <a:off x="398275" y="226900"/>
            <a:ext cx="7677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practice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4"/>
          <p:cNvSpPr txBox="1"/>
          <p:nvPr/>
        </p:nvSpPr>
        <p:spPr>
          <a:xfrm>
            <a:off x="485175" y="1108000"/>
            <a:ext cx="92400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this information to decide who did better in the penalty shootout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each took 5 more shots.  Who did better now?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6" name="Google Shape;176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0038" y="4482975"/>
            <a:ext cx="10132225" cy="823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82" name="Google Shape;182;p35"/>
          <p:cNvSpPr/>
          <p:nvPr/>
        </p:nvSpPr>
        <p:spPr>
          <a:xfrm>
            <a:off x="398275" y="226900"/>
            <a:ext cx="88314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</a:t>
            </a: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learning: practice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5"/>
          <p:cNvSpPr txBox="1"/>
          <p:nvPr/>
        </p:nvSpPr>
        <p:spPr>
          <a:xfrm>
            <a:off x="485175" y="1108000"/>
            <a:ext cx="9531900" cy="21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Olivia and Marta are playing basketball.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Olivia scored 18 out of 24 and Marta scored 18 out of 30.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 they equal?  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has a better percent? 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GB" sz="2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are these as fractions?</a:t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4" name="Google Shape;184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6081" y="2198700"/>
            <a:ext cx="3827586" cy="165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81365" y="4150350"/>
            <a:ext cx="4744909" cy="165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91" name="Google Shape;191;p36"/>
          <p:cNvSpPr/>
          <p:nvPr/>
        </p:nvSpPr>
        <p:spPr>
          <a:xfrm>
            <a:off x="398275" y="226900"/>
            <a:ext cx="7677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</a:t>
            </a: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practice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975" y="1108000"/>
            <a:ext cx="10428803" cy="47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6"/>
          <p:cNvSpPr txBox="1"/>
          <p:nvPr/>
        </p:nvSpPr>
        <p:spPr>
          <a:xfrm>
            <a:off x="1458050" y="6258500"/>
            <a:ext cx="45240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</a:pP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Source of all images : Mr Kelsall or Oak National Academy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