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4490b9ff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4490b9ff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2aab5bf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2aab5bf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265900"/>
            <a:ext cx="8068500" cy="30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Fractions: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revise fractions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2"/>
                </a:solidFill>
              </a:rPr>
              <a:t>Main Independent Activity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9000" y="33427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Maths</a:t>
            </a:r>
            <a:r>
              <a:rPr lang="en-GB" sz="1800"/>
              <a:t> 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Ms Brinkworth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24050" y="109375"/>
            <a:ext cx="8787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 Have a go at these questions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2415250" y="835300"/>
            <a:ext cx="8442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481075" y="2538700"/>
            <a:ext cx="5143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467275" y="33097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50" y="3066700"/>
            <a:ext cx="6336076" cy="19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458975" y="2538700"/>
            <a:ext cx="1420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00" y="428775"/>
            <a:ext cx="5857125" cy="22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6336075" y="68050"/>
            <a:ext cx="25035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2. Which is greater?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       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3. Add these fractions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   +               =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     =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4. Subtract these fractions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 -          =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3605" y="428775"/>
            <a:ext cx="465882" cy="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7776" y="428775"/>
            <a:ext cx="394936" cy="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7900" y="1277827"/>
            <a:ext cx="357300" cy="68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5226" y="1294088"/>
            <a:ext cx="512702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7751" y="2569850"/>
            <a:ext cx="283964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50587" y="2538690"/>
            <a:ext cx="394950" cy="73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224050" y="109375"/>
            <a:ext cx="8787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2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415250" y="835300"/>
            <a:ext cx="8442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467275" y="33097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40" y="546225"/>
            <a:ext cx="6930650" cy="439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2339625" y="922275"/>
            <a:ext cx="3573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696925" y="1871500"/>
            <a:ext cx="3573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417975" y="3355375"/>
            <a:ext cx="3573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1" y="3009501"/>
            <a:ext cx="7112075" cy="2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