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5" name="Google Shape;4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A3142"/>
                </a:solidFill>
              </a:rPr>
              <a:t>Reverse Percentages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A3142"/>
                </a:solidFill>
              </a:rPr>
              <a:t>Maths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A3142"/>
                </a:solidFill>
              </a:rPr>
              <a:t>Mr Lund</a:t>
            </a:r>
            <a:endParaRPr>
              <a:solidFill>
                <a:srgbClr val="4A3142"/>
              </a:solidFill>
            </a:endParaRPr>
          </a:p>
        </p:txBody>
      </p:sp>
      <p:sp>
        <p:nvSpPr>
          <p:cNvPr id="33" name="Google Shape;33;p6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Reverse percentages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5" y="924806"/>
            <a:ext cx="395537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 the following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If 10% of a number is 14.5, find 100%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If 25% of a number is 320,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If 8% of a number is 22,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If 30% of a number is 12,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/>
        </p:nvSpPr>
        <p:spPr>
          <a:xfrm>
            <a:off x="4830450" y="924806"/>
            <a:ext cx="3891600" cy="38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Jack answers 90% of the questions on a test correctly. He answers 54 questions correctly.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questions are on the test?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 shop has reduced all dresses by 30% and all accessories by 15%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dress now costs £49. How much did it cost before the sale?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 bag now cost £34. How much did it cost before the sale?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2" name="Google Shape;42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48" name="Google Shape;48;p8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49" name="Google Shape;49;p8"/>
          <p:cNvSpPr txBox="1"/>
          <p:nvPr>
            <p:ph idx="4294967295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3" y="446400"/>
            <a:ext cx="653022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Reverse percentages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5" name="Google Shape;55;p9"/>
          <p:cNvSpPr txBox="1"/>
          <p:nvPr>
            <p:ph idx="1" type="body"/>
          </p:nvPr>
        </p:nvSpPr>
        <p:spPr>
          <a:xfrm>
            <a:off x="458975" y="924806"/>
            <a:ext cx="3955370" cy="421869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Work out the following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 If 10% of a number is 14.5, find 100%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b) If 25% of a number is 320,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 If 8% of a number is 22,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d) If 30% of a number is 12, find 100%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6" name="Google Shape;56;p9"/>
          <p:cNvSpPr txBox="1"/>
          <p:nvPr/>
        </p:nvSpPr>
        <p:spPr>
          <a:xfrm>
            <a:off x="4830450" y="924806"/>
            <a:ext cx="3891600" cy="38153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Jack answers 90% of the questions on a test correctly. He answers 54 questions correctly.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How many questions are on the test?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A shop has reduced all dresses by 30% and all accessories by 15%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A dress now costs £49. How much did it cost before the sale?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 bag now cost £34. How much did it cost before the sale?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chemeClr val="dk2"/>
                </a:solidFill>
              </a:rPr>
              <a:t>‹#›</a:t>
            </a:fld>
            <a:endParaRPr>
              <a:solidFill>
                <a:schemeClr val="dk2"/>
              </a:solidFill>
            </a:endParaRPr>
          </a:p>
        </p:txBody>
      </p:sp>
      <p:sp>
        <p:nvSpPr>
          <p:cNvPr id="58" name="Google Shape;58;p9"/>
          <p:cNvSpPr txBox="1"/>
          <p:nvPr/>
        </p:nvSpPr>
        <p:spPr>
          <a:xfrm>
            <a:off x="2045297" y="1711757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9"/>
          <p:cNvSpPr txBox="1"/>
          <p:nvPr/>
        </p:nvSpPr>
        <p:spPr>
          <a:xfrm>
            <a:off x="2078914" y="2351234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1280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0" name="Google Shape;60;p9"/>
          <p:cNvSpPr txBox="1"/>
          <p:nvPr/>
        </p:nvSpPr>
        <p:spPr>
          <a:xfrm>
            <a:off x="2105215" y="2990711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275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1" name="Google Shape;61;p9"/>
          <p:cNvSpPr txBox="1"/>
          <p:nvPr/>
        </p:nvSpPr>
        <p:spPr>
          <a:xfrm>
            <a:off x="2105215" y="3638394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9"/>
          <p:cNvSpPr txBox="1"/>
          <p:nvPr/>
        </p:nvSpPr>
        <p:spPr>
          <a:xfrm>
            <a:off x="7581684" y="2105559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9"/>
          <p:cNvSpPr txBox="1"/>
          <p:nvPr/>
        </p:nvSpPr>
        <p:spPr>
          <a:xfrm>
            <a:off x="7581684" y="3455589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£70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9"/>
          <p:cNvSpPr txBox="1"/>
          <p:nvPr/>
        </p:nvSpPr>
        <p:spPr>
          <a:xfrm>
            <a:off x="7190321" y="4215151"/>
            <a:ext cx="782726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£40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