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Cambria Mat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CambriaMath-regular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Offer a hint showing how to start another example.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Talk about how we can use common factors e.g. (x+5) or (2x+10) etc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But we can also change it by rearranging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7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Sketching quadratic graphs I</a:t>
            </a:r>
            <a:endParaRPr/>
          </a:p>
        </p:txBody>
      </p:sp>
      <p:sp>
        <p:nvSpPr>
          <p:cNvPr id="41" name="Google Shape;41;p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788599" y="1713482"/>
            <a:ext cx="8593940" cy="49398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32" l="-2064" r="0" t="-20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8525" y="539200"/>
            <a:ext cx="7296350" cy="84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687741" y="1383120"/>
            <a:ext cx="1439826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Complete the table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917941" y="2857271"/>
            <a:ext cx="6922295" cy="59173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8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>
            <a:off x="987286" y="2857271"/>
            <a:ext cx="15365896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0"/>
          <p:cNvCxnSpPr/>
          <p:nvPr/>
        </p:nvCxnSpPr>
        <p:spPr>
          <a:xfrm>
            <a:off x="6076121" y="2197620"/>
            <a:ext cx="0" cy="647859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0"/>
          <p:cNvCxnSpPr/>
          <p:nvPr/>
        </p:nvCxnSpPr>
        <p:spPr>
          <a:xfrm>
            <a:off x="8670234" y="2129115"/>
            <a:ext cx="0" cy="647859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0"/>
          <p:cNvSpPr txBox="1"/>
          <p:nvPr/>
        </p:nvSpPr>
        <p:spPr>
          <a:xfrm>
            <a:off x="1948725" y="2128865"/>
            <a:ext cx="236154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Equation </a:t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6551602" y="2174252"/>
            <a:ext cx="160492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Shape</a:t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10301833" y="2197619"/>
            <a:ext cx="147508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Roots</a:t>
            </a:r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12821478" y="2197619"/>
            <a:ext cx="0" cy="657697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0"/>
          <p:cNvSpPr txBox="1"/>
          <p:nvPr/>
        </p:nvSpPr>
        <p:spPr>
          <a:xfrm>
            <a:off x="13398994" y="2197618"/>
            <a:ext cx="271099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Y-intercept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917942" y="79017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7702" y="1823681"/>
            <a:ext cx="6976696" cy="67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917941" y="1604678"/>
            <a:ext cx="9089762" cy="70776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88" l="-1674" r="-251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