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2523e69c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2523e69c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2523e69c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2523e69c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2f4387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c2f4387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6149ba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66149ba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2523e69c9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2523e69c9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1596ec88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8b1596ec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Reading Timetables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95575" y="1485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How many different examples can you think of from the world around us?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576"/>
            <a:ext cx="13347224" cy="90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3398900" y="271275"/>
            <a:ext cx="461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Read and interpret the timetable to answer the questions</a:t>
            </a:r>
            <a:endParaRPr b="1" sz="30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What is the total number of gold medal events in each sport?</a:t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Across how many days do the events take place?</a:t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On what days do the most gold medal events happen? </a:t>
            </a:r>
            <a:r>
              <a:rPr b="1" lang="en-GB" sz="2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109300" y="417850"/>
            <a:ext cx="67107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Olympic Schedule Rio 2016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2562" r="0" t="0"/>
          <a:stretch/>
        </p:blipFill>
        <p:spPr>
          <a:xfrm>
            <a:off x="522375" y="0"/>
            <a:ext cx="16876825" cy="958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2993350" y="176750"/>
            <a:ext cx="67107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Olympic Schedule Rio 2016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10579150" y="503100"/>
            <a:ext cx="6790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38761D"/>
                </a:solidFill>
              </a:rPr>
              <a:t>        Your Task</a:t>
            </a:r>
            <a:endParaRPr sz="50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38761D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38761D"/>
                </a:solidFill>
              </a:rPr>
              <a:t>Use the events timetable to provide accurate information in response to the questions posed by the four people below.</a:t>
            </a:r>
            <a:endParaRPr sz="33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8761D"/>
              </a:solidFill>
            </a:endParaRPr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9750" y="234250"/>
            <a:ext cx="1714650" cy="17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4">
            <a:alphaModFix/>
          </a:blip>
          <a:srcRect b="25328" l="0" r="0" t="0"/>
          <a:stretch/>
        </p:blipFill>
        <p:spPr>
          <a:xfrm>
            <a:off x="239975" y="470350"/>
            <a:ext cx="10172172" cy="934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79150" y="5298275"/>
            <a:ext cx="7458075" cy="36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13503550" y="3728175"/>
            <a:ext cx="3866400" cy="5016900"/>
          </a:xfrm>
          <a:prstGeom prst="rect">
            <a:avLst/>
          </a:prstGeom>
          <a:noFill/>
          <a:ln cap="flat" cmpd="sng" w="19050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Key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Gold Medal Event (the number shows the total number of medal events)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26077" l="2077" r="825" t="9276"/>
          <a:stretch/>
        </p:blipFill>
        <p:spPr>
          <a:xfrm>
            <a:off x="267475" y="267475"/>
            <a:ext cx="12708076" cy="91823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93098" l="13341" r="81579" t="2941"/>
          <a:stretch/>
        </p:blipFill>
        <p:spPr>
          <a:xfrm>
            <a:off x="13626288" y="5690088"/>
            <a:ext cx="874500" cy="86222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92635" l="2065" r="93360" t="3208"/>
          <a:stretch/>
        </p:blipFill>
        <p:spPr>
          <a:xfrm>
            <a:off x="13626288" y="4332287"/>
            <a:ext cx="874500" cy="86222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00" y="802975"/>
            <a:ext cx="16879200" cy="80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522375" y="4359925"/>
            <a:ext cx="562500" cy="9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522375" y="232775"/>
            <a:ext cx="562500" cy="9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597425" y="340350"/>
            <a:ext cx="137547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 Slide</a:t>
            </a:r>
            <a:endParaRPr b="1" sz="6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0453" y="100450"/>
            <a:ext cx="3232275" cy="3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597425" y="3556250"/>
            <a:ext cx="8217600" cy="5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 b="0" l="0" r="0" t="3725"/>
          <a:stretch/>
        </p:blipFill>
        <p:spPr>
          <a:xfrm>
            <a:off x="3261375" y="2514625"/>
            <a:ext cx="10878485" cy="48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482200" y="7393775"/>
            <a:ext cx="17590800" cy="21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38761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table shows the cost of coach tickets to different cities.</a:t>
            </a:r>
            <a:endParaRPr b="1" sz="2800">
              <a:solidFill>
                <a:srgbClr val="38761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2800"/>
              <a:buFont typeface="Montserrat"/>
              <a:buAutoNum type="arabicPeriod"/>
            </a:pPr>
            <a:r>
              <a:rPr b="1" lang="en-GB" sz="2800">
                <a:solidFill>
                  <a:srgbClr val="38761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is the total cost for a return journey to York for one adult and two children?</a:t>
            </a:r>
            <a:endParaRPr b="1" sz="2800">
              <a:solidFill>
                <a:srgbClr val="38761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Font typeface="Montserrat"/>
              <a:buAutoNum type="arabicPeriod"/>
            </a:pPr>
            <a:r>
              <a:rPr b="1" lang="en-GB" sz="2800">
                <a:solidFill>
                  <a:srgbClr val="38761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 much would it cost for 1 adult and one child to take a day trip to Leeds?</a:t>
            </a:r>
            <a:endParaRPr b="1" sz="2800">
              <a:solidFill>
                <a:srgbClr val="38761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