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5" r:id="rId4"/>
    <p:sldMasterId id="2147483696" r:id="rId5"/>
    <p:sldMasterId id="2147483697" r:id="rId6"/>
    <p:sldMasterId id="2147483698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y="6858000" cx="12192000"/>
  <p:notesSz cx="6797675" cy="9926625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  <p:embeddedFont>
      <p:font typeface="Century Gothic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6FCAE66-62CC-49A5-87BA-88B07A829A53}">
  <a:tblStyle styleId="{66FCAE66-62CC-49A5-87BA-88B07A829A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MontserratMedium-italic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CenturyGothic-regular.fntdata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3.xml"/><Relationship Id="rId33" Type="http://schemas.openxmlformats.org/officeDocument/2006/relationships/font" Target="fonts/CenturyGothic-italic.fntdata"/><Relationship Id="rId10" Type="http://schemas.openxmlformats.org/officeDocument/2006/relationships/slide" Target="slides/slide2.xml"/><Relationship Id="rId32" Type="http://schemas.openxmlformats.org/officeDocument/2006/relationships/font" Target="fonts/CenturyGothic-bold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34" Type="http://schemas.openxmlformats.org/officeDocument/2006/relationships/font" Target="fonts/CenturyGothic-boldItalic.fntdata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8cb6c0f737_2_595:notes"/>
          <p:cNvSpPr/>
          <p:nvPr>
            <p:ph idx="2" type="sldImg"/>
          </p:nvPr>
        </p:nvSpPr>
        <p:spPr>
          <a:xfrm>
            <a:off x="377946" y="744497"/>
            <a:ext cx="6042378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8cb6c0f737_2_595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8cb6c0f737_2_197:notes"/>
          <p:cNvSpPr/>
          <p:nvPr>
            <p:ph idx="2" type="sldImg"/>
          </p:nvPr>
        </p:nvSpPr>
        <p:spPr>
          <a:xfrm>
            <a:off x="679768" y="1240828"/>
            <a:ext cx="5438140" cy="335023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g8cb6c0f737_2_197:notes"/>
          <p:cNvSpPr txBox="1"/>
          <p:nvPr>
            <p:ph idx="1" type="body"/>
          </p:nvPr>
        </p:nvSpPr>
        <p:spPr>
          <a:xfrm>
            <a:off x="679768" y="4777188"/>
            <a:ext cx="5438140" cy="390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8cb6c0f737_2_197:notes"/>
          <p:cNvSpPr txBox="1"/>
          <p:nvPr>
            <p:ph idx="12" type="sldNum"/>
          </p:nvPr>
        </p:nvSpPr>
        <p:spPr>
          <a:xfrm>
            <a:off x="3850443" y="9428571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8cb6c0f737_2_230:notes"/>
          <p:cNvSpPr/>
          <p:nvPr>
            <p:ph idx="2" type="sldImg"/>
          </p:nvPr>
        </p:nvSpPr>
        <p:spPr>
          <a:xfrm>
            <a:off x="679768" y="1240828"/>
            <a:ext cx="5438140" cy="335023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g8cb6c0f737_2_230:notes"/>
          <p:cNvSpPr txBox="1"/>
          <p:nvPr>
            <p:ph idx="1" type="body"/>
          </p:nvPr>
        </p:nvSpPr>
        <p:spPr>
          <a:xfrm>
            <a:off x="679768" y="4777188"/>
            <a:ext cx="5438140" cy="390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8cb6c0f737_2_230:notes"/>
          <p:cNvSpPr txBox="1"/>
          <p:nvPr>
            <p:ph idx="12" type="sldNum"/>
          </p:nvPr>
        </p:nvSpPr>
        <p:spPr>
          <a:xfrm>
            <a:off x="3850443" y="9428571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8cb6c0f737_2_393:notes"/>
          <p:cNvSpPr/>
          <p:nvPr>
            <p:ph idx="2" type="sldImg"/>
          </p:nvPr>
        </p:nvSpPr>
        <p:spPr>
          <a:xfrm>
            <a:off x="377946" y="744497"/>
            <a:ext cx="6042378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8cb6c0f737_2_393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6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1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1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14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4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8cb6c0f737_0_103:notes"/>
          <p:cNvSpPr/>
          <p:nvPr>
            <p:ph idx="2" type="sldImg"/>
          </p:nvPr>
        </p:nvSpPr>
        <p:spPr>
          <a:xfrm>
            <a:off x="377946" y="744497"/>
            <a:ext cx="60423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8cb6c0f737_0_103:notes"/>
          <p:cNvSpPr txBox="1"/>
          <p:nvPr>
            <p:ph idx="1" type="body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2" type="subTitle"/>
          </p:nvPr>
        </p:nvSpPr>
        <p:spPr>
          <a:xfrm>
            <a:off x="611967" y="5473967"/>
            <a:ext cx="7426247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2"/>
          <p:cNvSpPr/>
          <p:nvPr/>
        </p:nvSpPr>
        <p:spPr>
          <a:xfrm>
            <a:off x="0" y="6368902"/>
            <a:ext cx="12192000" cy="4890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" name="Google Shape;63;p1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>
            <a:off x="0" y="6368902"/>
            <a:ext cx="12192000" cy="4890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000"/>
              <a:buFont typeface="Century Gothic"/>
              <a:buNone/>
              <a:defRPr sz="6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1" name="Google Shape;71;p14"/>
          <p:cNvSpPr/>
          <p:nvPr/>
        </p:nvSpPr>
        <p:spPr>
          <a:xfrm>
            <a:off x="0" y="6368902"/>
            <a:ext cx="12192000" cy="4890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>
                <a:solidFill>
                  <a:srgbClr val="1F386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6" name="Google Shape;76;p15"/>
          <p:cNvSpPr/>
          <p:nvPr/>
        </p:nvSpPr>
        <p:spPr>
          <a:xfrm>
            <a:off x="0" y="6368902"/>
            <a:ext cx="12192000" cy="4890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6"/>
          <p:cNvSpPr/>
          <p:nvPr/>
        </p:nvSpPr>
        <p:spPr>
          <a:xfrm>
            <a:off x="0" y="6368902"/>
            <a:ext cx="12192000" cy="4890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7" name="Google Shape;87;p17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9" name="Google Shape;89;p17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7"/>
          <p:cNvSpPr/>
          <p:nvPr/>
        </p:nvSpPr>
        <p:spPr>
          <a:xfrm>
            <a:off x="0" y="6368902"/>
            <a:ext cx="12192000" cy="4890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4" name="Google Shape;94;p1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6" name="Google Shape;96;p18"/>
          <p:cNvSpPr/>
          <p:nvPr/>
        </p:nvSpPr>
        <p:spPr>
          <a:xfrm>
            <a:off x="0" y="6368902"/>
            <a:ext cx="12192000" cy="4890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2" name="Google Shape;102;p1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3" name="Google Shape;103;p1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4" name="Google Shape;104;p1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19"/>
          <p:cNvSpPr/>
          <p:nvPr/>
        </p:nvSpPr>
        <p:spPr>
          <a:xfrm>
            <a:off x="0" y="6368902"/>
            <a:ext cx="12192000" cy="4890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0"/>
          <p:cNvSpPr/>
          <p:nvPr>
            <p:ph idx="2" type="pic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1" name="Google Shape;111;p20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12" name="Google Shape;112;p2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13" name="Google Shape;113;p2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4" name="Google Shape;114;p20"/>
          <p:cNvSpPr/>
          <p:nvPr/>
        </p:nvSpPr>
        <p:spPr>
          <a:xfrm>
            <a:off x="0" y="6368902"/>
            <a:ext cx="12192000" cy="4890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20" name="Google Shape;120;p2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21"/>
          <p:cNvSpPr/>
          <p:nvPr/>
        </p:nvSpPr>
        <p:spPr>
          <a:xfrm>
            <a:off x="0" y="6368902"/>
            <a:ext cx="12192000" cy="4890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28" name="Google Shape;128;p22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29" name="Google Shape;129;p2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0" name="Google Shape;130;p22"/>
          <p:cNvSpPr/>
          <p:nvPr/>
        </p:nvSpPr>
        <p:spPr>
          <a:xfrm>
            <a:off x="0" y="6368902"/>
            <a:ext cx="12192000" cy="4890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9" name="Google Shape;139;p24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300"/>
              </a:spcBef>
              <a:spcAft>
                <a:spcPts val="0"/>
              </a:spcAft>
              <a:buNone/>
              <a:defRPr sz="19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1300"/>
              </a:spcBef>
              <a:spcAft>
                <a:spcPts val="13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SemiBold"/>
              <a:buNone/>
              <a:defRPr b="0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5" name="Google Shape;145;p25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6" name="Google Shape;146;p2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30200" lvl="4" marL="2286000">
              <a:spcBef>
                <a:spcPts val="1100"/>
              </a:spcBef>
              <a:spcAft>
                <a:spcPts val="0"/>
              </a:spcAft>
              <a:buSzPts val="1600"/>
              <a:buChar char="–"/>
              <a:defRPr sz="1900"/>
            </a:lvl5pPr>
            <a:lvl6pPr indent="-330200" lvl="5" marL="274320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6pPr>
            <a:lvl7pPr indent="-311150" lvl="6" marL="3200400">
              <a:spcBef>
                <a:spcPts val="800"/>
              </a:spcBef>
              <a:spcAft>
                <a:spcPts val="0"/>
              </a:spcAft>
              <a:buSzPts val="1300"/>
              <a:buChar char="–"/>
              <a:defRPr/>
            </a:lvl7pPr>
            <a:lvl8pPr indent="-311150" lvl="7" marL="3657600">
              <a:spcBef>
                <a:spcPts val="500"/>
              </a:spcBef>
              <a:spcAft>
                <a:spcPts val="0"/>
              </a:spcAft>
              <a:buSzPts val="1300"/>
              <a:buChar char="–"/>
              <a:defRPr/>
            </a:lvl8pPr>
            <a:lvl9pPr indent="-298450" lvl="8" marL="4114800">
              <a:spcBef>
                <a:spcPts val="500"/>
              </a:spcBef>
              <a:spcAft>
                <a:spcPts val="300"/>
              </a:spcAft>
              <a:buSzPts val="11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30200" lvl="4" marL="2286000">
              <a:spcBef>
                <a:spcPts val="1100"/>
              </a:spcBef>
              <a:spcAft>
                <a:spcPts val="0"/>
              </a:spcAft>
              <a:buSzPts val="1600"/>
              <a:buChar char="–"/>
              <a:defRPr sz="1600"/>
            </a:lvl5pPr>
            <a:lvl6pPr indent="-330200" lvl="5" marL="2743200"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6pPr>
            <a:lvl7pPr indent="-311150" lvl="6" marL="3200400">
              <a:spcBef>
                <a:spcPts val="800"/>
              </a:spcBef>
              <a:spcAft>
                <a:spcPts val="0"/>
              </a:spcAft>
              <a:buSzPts val="1300"/>
              <a:buChar char="–"/>
              <a:defRPr/>
            </a:lvl7pPr>
            <a:lvl8pPr indent="-311150" lvl="7" marL="3657600">
              <a:spcBef>
                <a:spcPts val="500"/>
              </a:spcBef>
              <a:spcAft>
                <a:spcPts val="0"/>
              </a:spcAft>
              <a:buSzPts val="1300"/>
              <a:buChar char="–"/>
              <a:defRPr/>
            </a:lvl8pPr>
            <a:lvl9pPr indent="-298450" lvl="8" marL="4114800">
              <a:spcBef>
                <a:spcPts val="500"/>
              </a:spcBef>
              <a:spcAft>
                <a:spcPts val="300"/>
              </a:spcAft>
              <a:buSzPts val="1100"/>
              <a:buChar char="–"/>
              <a:defRPr/>
            </a:lvl9pPr>
          </a:lstStyle>
          <a:p/>
        </p:txBody>
      </p:sp>
      <p:sp>
        <p:nvSpPr>
          <p:cNvPr id="153" name="Google Shape;153;p27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30200" lvl="4" marL="2286000">
              <a:spcBef>
                <a:spcPts val="1100"/>
              </a:spcBef>
              <a:spcAft>
                <a:spcPts val="0"/>
              </a:spcAft>
              <a:buSzPts val="1600"/>
              <a:buChar char="–"/>
              <a:defRPr sz="1600"/>
            </a:lvl5pPr>
            <a:lvl6pPr indent="-330200" lvl="5" marL="2743200"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6pPr>
            <a:lvl7pPr indent="-311150" lvl="6" marL="3200400">
              <a:spcBef>
                <a:spcPts val="800"/>
              </a:spcBef>
              <a:spcAft>
                <a:spcPts val="0"/>
              </a:spcAft>
              <a:buSzPts val="1300"/>
              <a:buChar char="–"/>
              <a:defRPr/>
            </a:lvl7pPr>
            <a:lvl8pPr indent="-311150" lvl="7" marL="3657600">
              <a:spcBef>
                <a:spcPts val="500"/>
              </a:spcBef>
              <a:spcAft>
                <a:spcPts val="0"/>
              </a:spcAft>
              <a:buSzPts val="1300"/>
              <a:buChar char="–"/>
              <a:defRPr/>
            </a:lvl8pPr>
            <a:lvl9pPr indent="-298450" lvl="8" marL="4114800">
              <a:spcBef>
                <a:spcPts val="500"/>
              </a:spcBef>
              <a:spcAft>
                <a:spcPts val="300"/>
              </a:spcAft>
              <a:buSzPts val="1100"/>
              <a:buChar char="–"/>
              <a:defRPr/>
            </a:lvl9pPr>
          </a:lstStyle>
          <a:p/>
        </p:txBody>
      </p:sp>
      <p:sp>
        <p:nvSpPr>
          <p:cNvPr id="154" name="Google Shape;154;p2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5" name="Google Shape;155;p27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58" name="Google Shape;158;p2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61" name="Google Shape;161;p2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2" name="Google Shape;162;p29"/>
          <p:cNvSpPr txBox="1"/>
          <p:nvPr>
            <p:ph idx="1" type="body"/>
          </p:nvPr>
        </p:nvSpPr>
        <p:spPr>
          <a:xfrm>
            <a:off x="604267" y="1905233"/>
            <a:ext cx="10975600" cy="5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30200" lvl="4" marL="2286000">
              <a:spcBef>
                <a:spcPts val="1100"/>
              </a:spcBef>
              <a:spcAft>
                <a:spcPts val="0"/>
              </a:spcAft>
              <a:buSzPts val="1600"/>
              <a:buChar char="–"/>
              <a:defRPr/>
            </a:lvl5pPr>
            <a:lvl6pPr indent="-330200" lvl="5" marL="274320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6pPr>
            <a:lvl7pPr indent="-311150" lvl="6" marL="3200400">
              <a:spcBef>
                <a:spcPts val="800"/>
              </a:spcBef>
              <a:spcAft>
                <a:spcPts val="0"/>
              </a:spcAft>
              <a:buSzPts val="1300"/>
              <a:buChar char="–"/>
              <a:defRPr/>
            </a:lvl7pPr>
            <a:lvl8pPr indent="-311150" lvl="7" marL="3657600">
              <a:spcBef>
                <a:spcPts val="500"/>
              </a:spcBef>
              <a:spcAft>
                <a:spcPts val="0"/>
              </a:spcAft>
              <a:buSzPts val="1300"/>
              <a:buChar char="–"/>
              <a:defRPr/>
            </a:lvl8pPr>
            <a:lvl9pPr indent="-298450" lvl="8" marL="4114800">
              <a:spcBef>
                <a:spcPts val="500"/>
              </a:spcBef>
              <a:spcAft>
                <a:spcPts val="300"/>
              </a:spcAft>
              <a:buSzPts val="1100"/>
              <a:buChar char="–"/>
              <a:defRPr/>
            </a:lvl9pPr>
          </a:lstStyle>
          <a:p/>
        </p:txBody>
      </p:sp>
      <p:sp>
        <p:nvSpPr>
          <p:cNvPr id="163" name="Google Shape;163;p29"/>
          <p:cNvSpPr txBox="1"/>
          <p:nvPr>
            <p:ph idx="2" type="subTitle"/>
          </p:nvPr>
        </p:nvSpPr>
        <p:spPr>
          <a:xfrm>
            <a:off x="611967" y="2509500"/>
            <a:ext cx="3447200" cy="6044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4" name="Google Shape;164;p29"/>
          <p:cNvSpPr txBox="1"/>
          <p:nvPr>
            <p:ph idx="3" type="body"/>
          </p:nvPr>
        </p:nvSpPr>
        <p:spPr>
          <a:xfrm>
            <a:off x="611967" y="3323500"/>
            <a:ext cx="3447200" cy="25688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0000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2pPr>
            <a:lvl3pPr indent="-3302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3pPr>
            <a:lvl4pPr indent="-3302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5pPr>
            <a:lvl6pPr indent="-3302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7pPr>
            <a:lvl8pPr indent="-3302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8pPr>
            <a:lvl9pPr indent="-3302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600"/>
              <a:buChar char="–"/>
              <a:defRPr sz="1600"/>
            </a:lvl9pPr>
          </a:lstStyle>
          <a:p/>
        </p:txBody>
      </p:sp>
      <p:sp>
        <p:nvSpPr>
          <p:cNvPr id="165" name="Google Shape;165;p29"/>
          <p:cNvSpPr txBox="1"/>
          <p:nvPr>
            <p:ph idx="4" type="subTitle"/>
          </p:nvPr>
        </p:nvSpPr>
        <p:spPr>
          <a:xfrm>
            <a:off x="4372400" y="2509500"/>
            <a:ext cx="3447200" cy="6044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6" name="Google Shape;166;p29"/>
          <p:cNvSpPr txBox="1"/>
          <p:nvPr>
            <p:ph idx="5" type="body"/>
          </p:nvPr>
        </p:nvSpPr>
        <p:spPr>
          <a:xfrm>
            <a:off x="4372400" y="3323500"/>
            <a:ext cx="3447200" cy="25688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000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2pPr>
            <a:lvl3pPr indent="-3302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3pPr>
            <a:lvl4pPr indent="-3302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5pPr>
            <a:lvl6pPr indent="-3302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7pPr>
            <a:lvl8pPr indent="-3302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8pPr>
            <a:lvl9pPr indent="-3302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600"/>
              <a:buChar char="–"/>
              <a:defRPr sz="1600"/>
            </a:lvl9pPr>
          </a:lstStyle>
          <a:p/>
        </p:txBody>
      </p:sp>
      <p:sp>
        <p:nvSpPr>
          <p:cNvPr id="167" name="Google Shape;167;p29"/>
          <p:cNvSpPr txBox="1"/>
          <p:nvPr>
            <p:ph idx="6" type="subTitle"/>
          </p:nvPr>
        </p:nvSpPr>
        <p:spPr>
          <a:xfrm>
            <a:off x="8132833" y="2509500"/>
            <a:ext cx="3447200" cy="6044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8" name="Google Shape;168;p29"/>
          <p:cNvSpPr txBox="1"/>
          <p:nvPr>
            <p:ph idx="7" type="body"/>
          </p:nvPr>
        </p:nvSpPr>
        <p:spPr>
          <a:xfrm>
            <a:off x="8132833" y="3323500"/>
            <a:ext cx="3447200" cy="25688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000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2pPr>
            <a:lvl3pPr indent="-3302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3pPr>
            <a:lvl4pPr indent="-3302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5pPr>
            <a:lvl6pPr indent="-3302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7pPr>
            <a:lvl8pPr indent="-3302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8pPr>
            <a:lvl9pPr indent="-3302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600"/>
              <a:buChar char="–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71" name="Google Shape;171;p30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2" name="Google Shape;172;p30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3" name="Google Shape;173;p30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30200" lvl="4" marL="2286000">
              <a:spcBef>
                <a:spcPts val="1100"/>
              </a:spcBef>
              <a:spcAft>
                <a:spcPts val="0"/>
              </a:spcAft>
              <a:buSzPts val="1600"/>
              <a:buChar char="–"/>
              <a:defRPr/>
            </a:lvl5pPr>
            <a:lvl6pPr indent="-330200" lvl="5" marL="274320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6pPr>
            <a:lvl7pPr indent="-311150" lvl="6" marL="3200400">
              <a:spcBef>
                <a:spcPts val="800"/>
              </a:spcBef>
              <a:spcAft>
                <a:spcPts val="0"/>
              </a:spcAft>
              <a:buSzPts val="1300"/>
              <a:buChar char="–"/>
              <a:defRPr/>
            </a:lvl7pPr>
            <a:lvl8pPr indent="-311150" lvl="7" marL="3657600">
              <a:spcBef>
                <a:spcPts val="500"/>
              </a:spcBef>
              <a:spcAft>
                <a:spcPts val="0"/>
              </a:spcAft>
              <a:buSzPts val="1300"/>
              <a:buChar char="–"/>
              <a:defRPr/>
            </a:lvl8pPr>
            <a:lvl9pPr indent="-298450" lvl="8" marL="4114800">
              <a:spcBef>
                <a:spcPts val="500"/>
              </a:spcBef>
              <a:spcAft>
                <a:spcPts val="300"/>
              </a:spcAft>
              <a:buSzPts val="1100"/>
              <a:buChar char="–"/>
              <a:defRPr/>
            </a:lvl9pPr>
          </a:lstStyle>
          <a:p/>
        </p:txBody>
      </p:sp>
      <p:sp>
        <p:nvSpPr>
          <p:cNvPr id="174" name="Google Shape;174;p30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5" name="Google Shape;175;p30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30200" lvl="4" marL="2286000" rtl="0">
              <a:spcBef>
                <a:spcPts val="1100"/>
              </a:spcBef>
              <a:spcAft>
                <a:spcPts val="0"/>
              </a:spcAft>
              <a:buSzPts val="1600"/>
              <a:buChar char="–"/>
              <a:defRPr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6pPr>
            <a:lvl7pPr indent="-311150" lvl="6" marL="3200400" rtl="0">
              <a:spcBef>
                <a:spcPts val="800"/>
              </a:spcBef>
              <a:spcAft>
                <a:spcPts val="0"/>
              </a:spcAft>
              <a:buSzPts val="1300"/>
              <a:buChar char="–"/>
              <a:defRPr/>
            </a:lvl7pPr>
            <a:lvl8pPr indent="-311150" lvl="7" marL="3657600" rtl="0">
              <a:spcBef>
                <a:spcPts val="500"/>
              </a:spcBef>
              <a:spcAft>
                <a:spcPts val="0"/>
              </a:spcAft>
              <a:buSzPts val="1300"/>
              <a:buChar char="–"/>
              <a:defRPr/>
            </a:lvl8pPr>
            <a:lvl9pPr indent="-298450" lvl="8" marL="4114800" rtl="0">
              <a:spcBef>
                <a:spcPts val="500"/>
              </a:spcBef>
              <a:spcAft>
                <a:spcPts val="300"/>
              </a:spcAft>
              <a:buSzPts val="1100"/>
              <a:buChar char="–"/>
              <a:defRPr/>
            </a:lvl9pPr>
          </a:lstStyle>
          <a:p/>
        </p:txBody>
      </p:sp>
      <p:sp>
        <p:nvSpPr>
          <p:cNvPr id="176" name="Google Shape;176;p30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7" name="Google Shape;177;p30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8" name="Google Shape;178;p3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1" name="Google Shape;181;p31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2" name="Google Shape;182;p31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30200" lvl="4" marL="2286000" rtl="0">
              <a:spcBef>
                <a:spcPts val="1100"/>
              </a:spcBef>
              <a:spcAft>
                <a:spcPts val="0"/>
              </a:spcAft>
              <a:buSzPts val="1600"/>
              <a:buChar char="–"/>
              <a:defRPr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6pPr>
            <a:lvl7pPr indent="-311150" lvl="6" marL="3200400" rtl="0">
              <a:spcBef>
                <a:spcPts val="800"/>
              </a:spcBef>
              <a:spcAft>
                <a:spcPts val="0"/>
              </a:spcAft>
              <a:buSzPts val="1300"/>
              <a:buChar char="–"/>
              <a:defRPr/>
            </a:lvl7pPr>
            <a:lvl8pPr indent="-311150" lvl="7" marL="3657600" rtl="0">
              <a:spcBef>
                <a:spcPts val="500"/>
              </a:spcBef>
              <a:spcAft>
                <a:spcPts val="0"/>
              </a:spcAft>
              <a:buSzPts val="1300"/>
              <a:buChar char="–"/>
              <a:defRPr/>
            </a:lvl8pPr>
            <a:lvl9pPr indent="-298450" lvl="8" marL="4114800" rtl="0">
              <a:spcBef>
                <a:spcPts val="500"/>
              </a:spcBef>
              <a:spcAft>
                <a:spcPts val="300"/>
              </a:spcAft>
              <a:buSzPts val="1100"/>
              <a:buChar char="–"/>
              <a:defRPr/>
            </a:lvl9pPr>
          </a:lstStyle>
          <a:p/>
        </p:txBody>
      </p:sp>
      <p:sp>
        <p:nvSpPr>
          <p:cNvPr id="183" name="Google Shape;183;p31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4" name="Google Shape;184;p31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30200" lvl="4" marL="2286000" rtl="0">
              <a:spcBef>
                <a:spcPts val="1100"/>
              </a:spcBef>
              <a:spcAft>
                <a:spcPts val="0"/>
              </a:spcAft>
              <a:buSzPts val="1600"/>
              <a:buChar char="–"/>
              <a:defRPr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6pPr>
            <a:lvl7pPr indent="-311150" lvl="6" marL="3200400" rtl="0">
              <a:spcBef>
                <a:spcPts val="800"/>
              </a:spcBef>
              <a:spcAft>
                <a:spcPts val="0"/>
              </a:spcAft>
              <a:buSzPts val="1300"/>
              <a:buChar char="–"/>
              <a:defRPr/>
            </a:lvl7pPr>
            <a:lvl8pPr indent="-311150" lvl="7" marL="3657600" rtl="0">
              <a:spcBef>
                <a:spcPts val="500"/>
              </a:spcBef>
              <a:spcAft>
                <a:spcPts val="0"/>
              </a:spcAft>
              <a:buSzPts val="1300"/>
              <a:buChar char="–"/>
              <a:defRPr/>
            </a:lvl8pPr>
            <a:lvl9pPr indent="-298450" lvl="8" marL="4114800" rtl="0">
              <a:spcBef>
                <a:spcPts val="500"/>
              </a:spcBef>
              <a:spcAft>
                <a:spcPts val="300"/>
              </a:spcAft>
              <a:buSzPts val="1100"/>
              <a:buChar char="–"/>
              <a:defRPr/>
            </a:lvl9pPr>
          </a:lstStyle>
          <a:p/>
        </p:txBody>
      </p:sp>
      <p:sp>
        <p:nvSpPr>
          <p:cNvPr id="185" name="Google Shape;185;p31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6" name="Google Shape;186;p31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30200" lvl="4" marL="2286000" rtl="0">
              <a:spcBef>
                <a:spcPts val="1100"/>
              </a:spcBef>
              <a:spcAft>
                <a:spcPts val="0"/>
              </a:spcAft>
              <a:buSzPts val="1600"/>
              <a:buChar char="–"/>
              <a:defRPr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6pPr>
            <a:lvl7pPr indent="-311150" lvl="6" marL="3200400" rtl="0">
              <a:spcBef>
                <a:spcPts val="800"/>
              </a:spcBef>
              <a:spcAft>
                <a:spcPts val="0"/>
              </a:spcAft>
              <a:buSzPts val="1300"/>
              <a:buChar char="–"/>
              <a:defRPr/>
            </a:lvl7pPr>
            <a:lvl8pPr indent="-311150" lvl="7" marL="3657600" rtl="0">
              <a:spcBef>
                <a:spcPts val="500"/>
              </a:spcBef>
              <a:spcAft>
                <a:spcPts val="0"/>
              </a:spcAft>
              <a:buSzPts val="1300"/>
              <a:buChar char="–"/>
              <a:defRPr/>
            </a:lvl8pPr>
            <a:lvl9pPr indent="-298450" lvl="8" marL="4114800" rtl="0">
              <a:spcBef>
                <a:spcPts val="500"/>
              </a:spcBef>
              <a:spcAft>
                <a:spcPts val="300"/>
              </a:spcAft>
              <a:buSzPts val="1100"/>
              <a:buChar char="–"/>
              <a:defRPr/>
            </a:lvl9pPr>
          </a:lstStyle>
          <a:p/>
        </p:txBody>
      </p:sp>
      <p:sp>
        <p:nvSpPr>
          <p:cNvPr id="187" name="Google Shape;187;p31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8" name="Google Shape;188;p31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30200" lvl="4" marL="2286000" rtl="0">
              <a:spcBef>
                <a:spcPts val="1100"/>
              </a:spcBef>
              <a:spcAft>
                <a:spcPts val="0"/>
              </a:spcAft>
              <a:buSzPts val="1600"/>
              <a:buChar char="–"/>
              <a:defRPr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6pPr>
            <a:lvl7pPr indent="-311150" lvl="6" marL="3200400" rtl="0">
              <a:spcBef>
                <a:spcPts val="800"/>
              </a:spcBef>
              <a:spcAft>
                <a:spcPts val="0"/>
              </a:spcAft>
              <a:buSzPts val="1300"/>
              <a:buChar char="–"/>
              <a:defRPr/>
            </a:lvl7pPr>
            <a:lvl8pPr indent="-311150" lvl="7" marL="3657600" rtl="0">
              <a:spcBef>
                <a:spcPts val="500"/>
              </a:spcBef>
              <a:spcAft>
                <a:spcPts val="0"/>
              </a:spcAft>
              <a:buSzPts val="1300"/>
              <a:buChar char="–"/>
              <a:defRPr/>
            </a:lvl8pPr>
            <a:lvl9pPr indent="-298450" lvl="8" marL="4114800" rtl="0">
              <a:spcBef>
                <a:spcPts val="500"/>
              </a:spcBef>
              <a:spcAft>
                <a:spcPts val="300"/>
              </a:spcAft>
              <a:buSzPts val="1100"/>
              <a:buChar char="–"/>
              <a:defRPr/>
            </a:lvl9pPr>
          </a:lstStyle>
          <a:p/>
        </p:txBody>
      </p:sp>
      <p:sp>
        <p:nvSpPr>
          <p:cNvPr id="189" name="Google Shape;189;p3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92" name="Google Shape;192;p32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30200" lvl="4" marL="2286000">
              <a:spcBef>
                <a:spcPts val="1100"/>
              </a:spcBef>
              <a:spcAft>
                <a:spcPts val="0"/>
              </a:spcAft>
              <a:buSzPts val="1600"/>
              <a:buChar char="–"/>
              <a:defRPr sz="1600"/>
            </a:lvl5pPr>
            <a:lvl6pPr indent="-330200" lvl="5" marL="2743200"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6pPr>
            <a:lvl7pPr indent="-311150" lvl="6" marL="3200400">
              <a:spcBef>
                <a:spcPts val="800"/>
              </a:spcBef>
              <a:spcAft>
                <a:spcPts val="0"/>
              </a:spcAft>
              <a:buSzPts val="1300"/>
              <a:buChar char="–"/>
              <a:defRPr/>
            </a:lvl7pPr>
            <a:lvl8pPr indent="-311150" lvl="7" marL="3657600">
              <a:spcBef>
                <a:spcPts val="500"/>
              </a:spcBef>
              <a:spcAft>
                <a:spcPts val="0"/>
              </a:spcAft>
              <a:buSzPts val="1300"/>
              <a:buChar char="–"/>
              <a:defRPr/>
            </a:lvl8pPr>
            <a:lvl9pPr indent="-298450" lvl="8" marL="4114800">
              <a:spcBef>
                <a:spcPts val="500"/>
              </a:spcBef>
              <a:spcAft>
                <a:spcPts val="300"/>
              </a:spcAft>
              <a:buSzPts val="1100"/>
              <a:buChar char="–"/>
              <a:defRPr/>
            </a:lvl9pPr>
          </a:lstStyle>
          <a:p/>
        </p:txBody>
      </p:sp>
      <p:sp>
        <p:nvSpPr>
          <p:cNvPr id="193" name="Google Shape;193;p3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11967" y="1679367"/>
            <a:ext cx="10968000" cy="4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 sz="1867"/>
            </a:lvl5pPr>
            <a:lvl6pPr indent="-4064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96" name="Google Shape;196;p33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30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3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3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3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3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3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3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300"/>
              </a:spcBef>
              <a:spcAft>
                <a:spcPts val="1300"/>
              </a:spcAft>
              <a:buNone/>
              <a:defRPr/>
            </a:lvl9pPr>
          </a:lstStyle>
          <a:p/>
        </p:txBody>
      </p:sp>
      <p:pic>
        <p:nvPicPr>
          <p:cNvPr id="197" name="Google Shape;197;p3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204" name="Google Shape;204;p36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 algn="l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 algn="l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 algn="l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30200" lvl="4" marL="2286000" rtl="0" algn="l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SzPts val="1600"/>
              <a:buChar char="–"/>
              <a:defRPr sz="1600"/>
            </a:lvl5pPr>
            <a:lvl6pPr indent="-3302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6pPr>
            <a:lvl7pPr indent="-31115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300"/>
              <a:buChar char="–"/>
              <a:defRPr/>
            </a:lvl7pPr>
            <a:lvl8pPr indent="-311150" lvl="7" marL="36576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300"/>
              <a:buChar char="–"/>
              <a:defRPr/>
            </a:lvl8pPr>
            <a:lvl9pPr indent="-298450" lvl="8" marL="4114800" rtl="0" algn="l">
              <a:lnSpc>
                <a:spcPct val="130000"/>
              </a:lnSpc>
              <a:spcBef>
                <a:spcPts val="500"/>
              </a:spcBef>
              <a:spcAft>
                <a:spcPts val="300"/>
              </a:spcAft>
              <a:buSzPts val="1100"/>
              <a:buChar char="–"/>
              <a:defRPr/>
            </a:lvl9pPr>
          </a:lstStyle>
          <a:p/>
        </p:txBody>
      </p:sp>
      <p:sp>
        <p:nvSpPr>
          <p:cNvPr id="205" name="Google Shape;205;p3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1">
  <p:cSld name="TITLE_ONLY_1_1_1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08" name="Google Shape;208;p37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9" name="Google Shape;209;p37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 algn="l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 algn="l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 algn="l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30200" lvl="4" marL="2286000" rtl="0" algn="l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SzPts val="1600"/>
              <a:buChar char="–"/>
              <a:defRPr/>
            </a:lvl5pPr>
            <a:lvl6pPr indent="-3302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6pPr>
            <a:lvl7pPr indent="-31115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300"/>
              <a:buChar char="–"/>
              <a:defRPr/>
            </a:lvl7pPr>
            <a:lvl8pPr indent="-311150" lvl="7" marL="36576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300"/>
              <a:buChar char="–"/>
              <a:defRPr/>
            </a:lvl8pPr>
            <a:lvl9pPr indent="-298450" lvl="8" marL="4114800" rtl="0" algn="l">
              <a:lnSpc>
                <a:spcPct val="130000"/>
              </a:lnSpc>
              <a:spcBef>
                <a:spcPts val="500"/>
              </a:spcBef>
              <a:spcAft>
                <a:spcPts val="300"/>
              </a:spcAft>
              <a:buSzPts val="1100"/>
              <a:buChar char="–"/>
              <a:defRPr/>
            </a:lvl9pPr>
          </a:lstStyle>
          <a:p/>
        </p:txBody>
      </p:sp>
      <p:sp>
        <p:nvSpPr>
          <p:cNvPr id="210" name="Google Shape;210;p37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1" name="Google Shape;211;p37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 algn="l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 algn="l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 algn="l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30200" lvl="4" marL="2286000" rtl="0" algn="l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SzPts val="1600"/>
              <a:buChar char="–"/>
              <a:defRPr/>
            </a:lvl5pPr>
            <a:lvl6pPr indent="-3302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6pPr>
            <a:lvl7pPr indent="-31115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300"/>
              <a:buChar char="–"/>
              <a:defRPr/>
            </a:lvl7pPr>
            <a:lvl8pPr indent="-311150" lvl="7" marL="36576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300"/>
              <a:buChar char="–"/>
              <a:defRPr/>
            </a:lvl8pPr>
            <a:lvl9pPr indent="-298450" lvl="8" marL="4114800" rtl="0" algn="l">
              <a:lnSpc>
                <a:spcPct val="130000"/>
              </a:lnSpc>
              <a:spcBef>
                <a:spcPts val="500"/>
              </a:spcBef>
              <a:spcAft>
                <a:spcPts val="300"/>
              </a:spcAft>
              <a:buSzPts val="1100"/>
              <a:buChar char="–"/>
              <a:defRPr/>
            </a:lvl9pPr>
          </a:lstStyle>
          <a:p/>
        </p:txBody>
      </p:sp>
      <p:sp>
        <p:nvSpPr>
          <p:cNvPr id="212" name="Google Shape;212;p37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3" name="Google Shape;213;p37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 algn="l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 algn="l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 algn="l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30200" lvl="4" marL="2286000" rtl="0" algn="l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SzPts val="1600"/>
              <a:buChar char="–"/>
              <a:defRPr/>
            </a:lvl5pPr>
            <a:lvl6pPr indent="-3302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6pPr>
            <a:lvl7pPr indent="-31115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300"/>
              <a:buChar char="–"/>
              <a:defRPr/>
            </a:lvl7pPr>
            <a:lvl8pPr indent="-311150" lvl="7" marL="36576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300"/>
              <a:buChar char="–"/>
              <a:defRPr/>
            </a:lvl8pPr>
            <a:lvl9pPr indent="-298450" lvl="8" marL="4114800" rtl="0" algn="l">
              <a:lnSpc>
                <a:spcPct val="130000"/>
              </a:lnSpc>
              <a:spcBef>
                <a:spcPts val="500"/>
              </a:spcBef>
              <a:spcAft>
                <a:spcPts val="300"/>
              </a:spcAft>
              <a:buSzPts val="1100"/>
              <a:buChar char="–"/>
              <a:defRPr/>
            </a:lvl9pPr>
          </a:lstStyle>
          <a:p/>
        </p:txBody>
      </p:sp>
      <p:sp>
        <p:nvSpPr>
          <p:cNvPr id="214" name="Google Shape;214;p37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5" name="Google Shape;215;p37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 algn="l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 algn="l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 algn="l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30200" lvl="4" marL="2286000" rtl="0" algn="l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SzPts val="1600"/>
              <a:buChar char="–"/>
              <a:defRPr/>
            </a:lvl5pPr>
            <a:lvl6pPr indent="-3302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6pPr>
            <a:lvl7pPr indent="-31115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300"/>
              <a:buChar char="–"/>
              <a:defRPr/>
            </a:lvl7pPr>
            <a:lvl8pPr indent="-311150" lvl="7" marL="36576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300"/>
              <a:buChar char="–"/>
              <a:defRPr/>
            </a:lvl8pPr>
            <a:lvl9pPr indent="-298450" lvl="8" marL="4114800" rtl="0" algn="l">
              <a:lnSpc>
                <a:spcPct val="130000"/>
              </a:lnSpc>
              <a:spcBef>
                <a:spcPts val="500"/>
              </a:spcBef>
              <a:spcAft>
                <a:spcPts val="300"/>
              </a:spcAft>
              <a:buSzPts val="1100"/>
              <a:buChar char="–"/>
              <a:defRPr/>
            </a:lvl9pPr>
          </a:lstStyle>
          <a:p/>
        </p:txBody>
      </p:sp>
      <p:sp>
        <p:nvSpPr>
          <p:cNvPr id="216" name="Google Shape;216;p3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1 1">
  <p:cSld name="TITLE_ONLY_1_1_1_2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19" name="Google Shape;219;p38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0" name="Google Shape;220;p38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 algn="l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 algn="l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 algn="l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30200" lvl="4" marL="2286000" rtl="0" algn="l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SzPts val="1600"/>
              <a:buChar char="–"/>
              <a:defRPr/>
            </a:lvl5pPr>
            <a:lvl6pPr indent="-3302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6pPr>
            <a:lvl7pPr indent="-31115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300"/>
              <a:buChar char="–"/>
              <a:defRPr/>
            </a:lvl7pPr>
            <a:lvl8pPr indent="-311150" lvl="7" marL="36576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300"/>
              <a:buChar char="–"/>
              <a:defRPr/>
            </a:lvl8pPr>
            <a:lvl9pPr indent="-298450" lvl="8" marL="4114800" rtl="0" algn="l">
              <a:lnSpc>
                <a:spcPct val="130000"/>
              </a:lnSpc>
              <a:spcBef>
                <a:spcPts val="500"/>
              </a:spcBef>
              <a:spcAft>
                <a:spcPts val="300"/>
              </a:spcAft>
              <a:buSzPts val="1100"/>
              <a:buChar char="–"/>
              <a:defRPr/>
            </a:lvl9pPr>
          </a:lstStyle>
          <a:p/>
        </p:txBody>
      </p:sp>
      <p:sp>
        <p:nvSpPr>
          <p:cNvPr id="221" name="Google Shape;221;p38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2" name="Google Shape;222;p38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 algn="l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 algn="l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 algn="l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30200" lvl="4" marL="2286000" rtl="0" algn="l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SzPts val="1600"/>
              <a:buChar char="–"/>
              <a:defRPr/>
            </a:lvl5pPr>
            <a:lvl6pPr indent="-3302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6pPr>
            <a:lvl7pPr indent="-31115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300"/>
              <a:buChar char="–"/>
              <a:defRPr/>
            </a:lvl7pPr>
            <a:lvl8pPr indent="-311150" lvl="7" marL="36576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300"/>
              <a:buChar char="–"/>
              <a:defRPr/>
            </a:lvl8pPr>
            <a:lvl9pPr indent="-298450" lvl="8" marL="4114800" rtl="0" algn="l">
              <a:lnSpc>
                <a:spcPct val="130000"/>
              </a:lnSpc>
              <a:spcBef>
                <a:spcPts val="500"/>
              </a:spcBef>
              <a:spcAft>
                <a:spcPts val="300"/>
              </a:spcAft>
              <a:buSzPts val="1100"/>
              <a:buChar char="–"/>
              <a:defRPr/>
            </a:lvl9pPr>
          </a:lstStyle>
          <a:p/>
        </p:txBody>
      </p:sp>
      <p:sp>
        <p:nvSpPr>
          <p:cNvPr id="223" name="Google Shape;223;p38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4" name="Google Shape;224;p38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 algn="l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 algn="l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 algn="l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30200" lvl="4" marL="2286000" rtl="0" algn="l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SzPts val="1600"/>
              <a:buChar char="–"/>
              <a:defRPr/>
            </a:lvl5pPr>
            <a:lvl6pPr indent="-3302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6pPr>
            <a:lvl7pPr indent="-31115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300"/>
              <a:buChar char="–"/>
              <a:defRPr/>
            </a:lvl7pPr>
            <a:lvl8pPr indent="-311150" lvl="7" marL="36576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300"/>
              <a:buChar char="–"/>
              <a:defRPr/>
            </a:lvl8pPr>
            <a:lvl9pPr indent="-298450" lvl="8" marL="4114800" rtl="0" algn="l">
              <a:lnSpc>
                <a:spcPct val="130000"/>
              </a:lnSpc>
              <a:spcBef>
                <a:spcPts val="500"/>
              </a:spcBef>
              <a:spcAft>
                <a:spcPts val="300"/>
              </a:spcAft>
              <a:buSzPts val="1100"/>
              <a:buChar char="–"/>
              <a:defRPr/>
            </a:lvl9pPr>
          </a:lstStyle>
          <a:p/>
        </p:txBody>
      </p:sp>
      <p:sp>
        <p:nvSpPr>
          <p:cNvPr id="225" name="Google Shape;225;p38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6" name="Google Shape;226;p38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 algn="l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 algn="l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 algn="l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30200" lvl="4" marL="2286000" rtl="0" algn="l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SzPts val="1600"/>
              <a:buChar char="–"/>
              <a:defRPr/>
            </a:lvl5pPr>
            <a:lvl6pPr indent="-3302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6pPr>
            <a:lvl7pPr indent="-31115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300"/>
              <a:buChar char="–"/>
              <a:defRPr/>
            </a:lvl7pPr>
            <a:lvl8pPr indent="-311150" lvl="7" marL="365760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300"/>
              <a:buChar char="–"/>
              <a:defRPr/>
            </a:lvl8pPr>
            <a:lvl9pPr indent="-298450" lvl="8" marL="4114800" rtl="0" algn="l">
              <a:lnSpc>
                <a:spcPct val="130000"/>
              </a:lnSpc>
              <a:spcBef>
                <a:spcPts val="500"/>
              </a:spcBef>
              <a:spcAft>
                <a:spcPts val="300"/>
              </a:spcAft>
              <a:buSzPts val="1100"/>
              <a:buChar char="–"/>
              <a:defRPr/>
            </a:lvl9pPr>
          </a:lstStyle>
          <a:p/>
        </p:txBody>
      </p:sp>
      <p:sp>
        <p:nvSpPr>
          <p:cNvPr id="227" name="Google Shape;227;p3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 txBox="1"/>
          <p:nvPr>
            <p:ph type="title"/>
          </p:nvPr>
        </p:nvSpPr>
        <p:spPr>
          <a:xfrm>
            <a:off x="838200" y="443073"/>
            <a:ext cx="10515600" cy="1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30" name="Google Shape;230;p3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●"/>
              <a:defRPr/>
            </a:lvl1pPr>
            <a:lvl2pPr indent="-355600" lvl="1" marL="9144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–"/>
              <a:defRPr sz="2000"/>
            </a:lvl2pPr>
            <a:lvl3pPr indent="-342900" lvl="2" marL="13716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–"/>
              <a:defRPr sz="1800"/>
            </a:lvl3pPr>
            <a:lvl4pPr indent="-3302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1F3864"/>
              </a:buClr>
              <a:buSzPts val="1600"/>
              <a:buChar char="–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1F3864"/>
              </a:buClr>
              <a:buSzPts val="1600"/>
              <a:buChar char="–"/>
              <a:defRPr sz="1600"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1"/>
          <p:cNvSpPr txBox="1"/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41"/>
          <p:cNvSpPr/>
          <p:nvPr/>
        </p:nvSpPr>
        <p:spPr>
          <a:xfrm>
            <a:off x="0" y="6368902"/>
            <a:ext cx="12192000" cy="4890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40" name="Google Shape;240;p4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2"/>
          <p:cNvSpPr txBox="1"/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" name="Google Shape;244;p42"/>
          <p:cNvSpPr/>
          <p:nvPr/>
        </p:nvSpPr>
        <p:spPr>
          <a:xfrm>
            <a:off x="0" y="6368902"/>
            <a:ext cx="12192000" cy="4890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45" name="Google Shape;245;p4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3"/>
          <p:cNvSpPr txBox="1"/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000"/>
              <a:buFont typeface="Twentieth Century"/>
              <a:buNone/>
              <a:defRPr sz="6000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4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9" name="Google Shape;249;p43"/>
          <p:cNvSpPr/>
          <p:nvPr/>
        </p:nvSpPr>
        <p:spPr>
          <a:xfrm>
            <a:off x="0" y="6368902"/>
            <a:ext cx="12192000" cy="4890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50" name="Google Shape;250;p4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5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4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000"/>
              <a:buFont typeface="Twentieth Centur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44"/>
          <p:cNvSpPr txBox="1"/>
          <p:nvPr>
            <p:ph idx="1" type="body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>
                <a:solidFill>
                  <a:srgbClr val="1F386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4" name="Google Shape;254;p44"/>
          <p:cNvSpPr/>
          <p:nvPr/>
        </p:nvSpPr>
        <p:spPr>
          <a:xfrm>
            <a:off x="0" y="6368902"/>
            <a:ext cx="12192000" cy="4890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55" name="Google Shape;255;p4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5"/>
          <p:cNvSpPr txBox="1"/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4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" name="Google Shape;259;p4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" name="Google Shape;260;p45"/>
          <p:cNvSpPr/>
          <p:nvPr/>
        </p:nvSpPr>
        <p:spPr>
          <a:xfrm>
            <a:off x="0" y="6368902"/>
            <a:ext cx="12192000" cy="4890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61" name="Google Shape;261;p4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6"/>
          <p:cNvSpPr txBox="1"/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46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5" name="Google Shape;265;p46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6" name="Google Shape;266;p46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7" name="Google Shape;267;p46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8" name="Google Shape;268;p46"/>
          <p:cNvSpPr/>
          <p:nvPr/>
        </p:nvSpPr>
        <p:spPr>
          <a:xfrm>
            <a:off x="0" y="6368902"/>
            <a:ext cx="12192000" cy="4890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69" name="Google Shape;269;p4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72" name="Google Shape;272;p4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73" name="Google Shape;273;p4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4" name="Google Shape;274;p47"/>
          <p:cNvSpPr/>
          <p:nvPr/>
        </p:nvSpPr>
        <p:spPr>
          <a:xfrm>
            <a:off x="0" y="6368902"/>
            <a:ext cx="12192000" cy="4890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75" name="Google Shape;275;p4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48"/>
          <p:cNvSpPr txBox="1"/>
          <p:nvPr>
            <p:ph idx="1" type="body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79" name="Google Shape;279;p4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80" name="Google Shape;280;p4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81" name="Google Shape;281;p4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82" name="Google Shape;282;p48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3" name="Google Shape;283;p48"/>
          <p:cNvSpPr/>
          <p:nvPr/>
        </p:nvSpPr>
        <p:spPr>
          <a:xfrm>
            <a:off x="0" y="6368902"/>
            <a:ext cx="12192000" cy="4890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84" name="Google Shape;284;p4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49"/>
          <p:cNvSpPr/>
          <p:nvPr>
            <p:ph idx="2" type="pic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88" name="Google Shape;288;p4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89" name="Google Shape;289;p4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90" name="Google Shape;290;p4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91" name="Google Shape;291;p4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2" name="Google Shape;292;p49"/>
          <p:cNvSpPr/>
          <p:nvPr/>
        </p:nvSpPr>
        <p:spPr>
          <a:xfrm>
            <a:off x="0" y="6368902"/>
            <a:ext cx="12192000" cy="4890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93" name="Google Shape;293;p4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0"/>
          <p:cNvSpPr txBox="1"/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5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7" name="Google Shape;297;p50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98" name="Google Shape;298;p5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99" name="Google Shape;299;p5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0" name="Google Shape;300;p50"/>
          <p:cNvSpPr/>
          <p:nvPr/>
        </p:nvSpPr>
        <p:spPr>
          <a:xfrm>
            <a:off x="0" y="6368902"/>
            <a:ext cx="12192000" cy="4890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01" name="Google Shape;301;p5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1"/>
          <p:cNvSpPr txBox="1"/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51"/>
          <p:cNvSpPr txBox="1"/>
          <p:nvPr>
            <p:ph idx="1" type="body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5" name="Google Shape;305;p51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306" name="Google Shape;306;p5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307" name="Google Shape;307;p5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8" name="Google Shape;308;p51"/>
          <p:cNvSpPr/>
          <p:nvPr/>
        </p:nvSpPr>
        <p:spPr>
          <a:xfrm>
            <a:off x="0" y="6368902"/>
            <a:ext cx="12192000" cy="4890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09" name="Google Shape;309;p5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l"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l"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l"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l"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l"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l"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l"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l"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" type="body"/>
          </p:nvPr>
        </p:nvSpPr>
        <p:spPr>
          <a:xfrm>
            <a:off x="611967" y="1679367"/>
            <a:ext cx="10968000" cy="4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 sz="2000"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 sz="1800"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1600"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16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pic>
        <p:nvPicPr>
          <p:cNvPr id="44" name="Google Shape;44;p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6000">
                <a:solidFill>
                  <a:srgbClr val="8B0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400">
                <a:solidFill>
                  <a:srgbClr val="8B0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1600"/>
            </a:lvl4pPr>
            <a:lvl5pPr lvl="4" algn="ctr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1600"/>
            </a:lvl5pPr>
            <a:lvl6pPr lvl="5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 sz="1600"/>
            </a:lvl6pPr>
            <a:lvl7pPr lvl="6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 sz="1600"/>
            </a:lvl7pPr>
            <a:lvl8pPr lvl="7" algn="ctr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1600"/>
            </a:lvl8pPr>
            <a:lvl9pPr lvl="8" algn="ctr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None/>
              <a:defRPr sz="1600"/>
            </a:lvl9pPr>
          </a:lstStyle>
          <a:p/>
        </p:txBody>
      </p:sp>
      <p:pic>
        <p:nvPicPr>
          <p:cNvPr id="48" name="Google Shape;48;p1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5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" Type="http://schemas.openxmlformats.org/officeDocument/2006/relationships/image" Target="../media/image3.jpg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19.xml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image" Target="../media/image2.png"/><Relationship Id="rId18" Type="http://schemas.openxmlformats.org/officeDocument/2006/relationships/theme" Target="../theme/theme3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5.xml"/><Relationship Id="rId1" Type="http://schemas.openxmlformats.org/officeDocument/2006/relationships/image" Target="../media/image11.jpg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1967" y="1679367"/>
            <a:ext cx="10968000" cy="4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buClr>
                <a:srgbClr val="4B324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rgbClr val="4B324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1"/>
          <p:cNvSpPr txBox="1"/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85120" y="-61459"/>
            <a:ext cx="1627856" cy="56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0"/>
            <a:ext cx="4775200" cy="41783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1"/>
          <p:cNvSpPr/>
          <p:nvPr/>
        </p:nvSpPr>
        <p:spPr>
          <a:xfrm>
            <a:off x="9088583" y="6572243"/>
            <a:ext cx="843464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Material</a:t>
            </a:r>
            <a:r>
              <a:rPr b="0" i="0" lang="en-GB" sz="11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GB" sz="11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licensed as </a:t>
            </a:r>
            <a:r>
              <a:rPr b="1" i="0" lang="en-GB" sz="1100" u="sng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BY-NC-SA 4.0</a:t>
            </a:r>
            <a:br>
              <a:rPr b="0" i="0" lang="en-GB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11"/>
          <p:cNvSpPr/>
          <p:nvPr/>
        </p:nvSpPr>
        <p:spPr>
          <a:xfrm>
            <a:off x="2" y="6572241"/>
            <a:ext cx="843464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Rachel Hawkes</a:t>
            </a:r>
            <a:endParaRPr sz="105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11"/>
          <p:cNvSpPr/>
          <p:nvPr/>
        </p:nvSpPr>
        <p:spPr>
          <a:xfrm>
            <a:off x="0" y="6368902"/>
            <a:ext cx="12192000" cy="4890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" name="Google Shape;58;p11"/>
          <p:cNvPicPr preferRelativeResize="0"/>
          <p:nvPr/>
        </p:nvPicPr>
        <p:blipFill rotWithShape="1">
          <a:blip r:embed="rId6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None/>
              <a:defRPr b="1" sz="29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●"/>
              <a:defRPr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61950" lvl="1" marL="914400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9250" lvl="2" marL="1371600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9250" lvl="3" marL="1828800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1150" lvl="6" marL="32004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–"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1150" lvl="7" marL="365760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–"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98450" lvl="8" marL="4114800">
              <a:lnSpc>
                <a:spcPct val="130000"/>
              </a:lnSpc>
              <a:spcBef>
                <a:spcPts val="500"/>
              </a:spcBef>
              <a:spcAft>
                <a:spcPts val="300"/>
              </a:spcAft>
              <a:buClr>
                <a:schemeClr val="dk2"/>
              </a:buClr>
              <a:buSzPts val="1100"/>
              <a:buFont typeface="Montserrat"/>
              <a:buChar char="–"/>
              <a:defRPr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5" name="Google Shape;135;p2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5">
          <p15:clr>
            <a:srgbClr val="EA4335"/>
          </p15:clr>
        </p15:guide>
        <p15:guide id="2" pos="7294">
          <p15:clr>
            <a:srgbClr val="EA4335"/>
          </p15:clr>
        </p15:guide>
        <p15:guide id="3" orient="horz" pos="374">
          <p15:clr>
            <a:srgbClr val="EA4335"/>
          </p15:clr>
        </p15:guide>
        <p15:guide id="4" orient="horz" pos="1208">
          <p15:clr>
            <a:srgbClr val="EA4335"/>
          </p15:clr>
        </p15:guide>
        <p15:guide id="5" orient="horz" pos="3712">
          <p15:clr>
            <a:srgbClr val="EA4335"/>
          </p15:clr>
        </p15:guide>
        <p15:guide id="6" orient="horz" pos="4026">
          <p15:clr>
            <a:srgbClr val="EA4335"/>
          </p15:clr>
        </p15:guide>
        <p15:guide id="7" orient="horz" pos="924">
          <p15:clr>
            <a:srgbClr val="EA4335"/>
          </p15:clr>
        </p15:guide>
        <p15:guide id="8" pos="3704">
          <p15:clr>
            <a:srgbClr val="EA4335"/>
          </p15:clr>
        </p15:guide>
        <p15:guide id="9" pos="3976">
          <p15:clr>
            <a:srgbClr val="EA4335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0"/>
          <p:cNvSpPr txBox="1"/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Twentieth Century"/>
              <a:buNone/>
              <a:defRPr b="0" i="0" sz="44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4" name="Google Shape;234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3864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35" name="Google Shape;235;p40"/>
          <p:cNvSpPr/>
          <p:nvPr/>
        </p:nvSpPr>
        <p:spPr>
          <a:xfrm>
            <a:off x="0" y="6368902"/>
            <a:ext cx="12192000" cy="4890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36" name="Google Shape;236;p40"/>
          <p:cNvPicPr preferRelativeResize="0"/>
          <p:nvPr/>
        </p:nvPicPr>
        <p:blipFill rotWithShape="1">
          <a:blip r:embed="rId3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5" Type="http://schemas.openxmlformats.org/officeDocument/2006/relationships/image" Target="../media/image16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5" Type="http://schemas.openxmlformats.org/officeDocument/2006/relationships/image" Target="../media/image23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Relationship Id="rId4" Type="http://schemas.openxmlformats.org/officeDocument/2006/relationships/image" Target="../media/image21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5" Type="http://schemas.openxmlformats.org/officeDocument/2006/relationships/image" Target="../media/image18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2"/>
          <p:cNvSpPr txBox="1"/>
          <p:nvPr/>
        </p:nvSpPr>
        <p:spPr>
          <a:xfrm>
            <a:off x="422517" y="2522066"/>
            <a:ext cx="5320500" cy="8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0A35"/>
              </a:buClr>
              <a:buSzPts val="3200"/>
              <a:buFont typeface="Twentieth Century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52"/>
          <p:cNvSpPr txBox="1"/>
          <p:nvPr/>
        </p:nvSpPr>
        <p:spPr>
          <a:xfrm>
            <a:off x="198575" y="2522074"/>
            <a:ext cx="117786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</a:pPr>
            <a:r>
              <a:rPr b="0" i="0" lang="en-GB" sz="4000" u="none" cap="none" strike="noStrike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Asking and answering questions [2/2]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"/>
              <a:buChar char="-"/>
            </a:pPr>
            <a:r>
              <a:rPr b="0" i="0" lang="en-GB" sz="3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question words: cuánto(s), cuál(es), quién(es) </a:t>
            </a:r>
            <a:endParaRPr/>
          </a:p>
          <a:p>
            <a:pPr indent="-431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6" name="Google Shape;316;p52"/>
          <p:cNvSpPr/>
          <p:nvPr/>
        </p:nvSpPr>
        <p:spPr>
          <a:xfrm>
            <a:off x="259103" y="355998"/>
            <a:ext cx="534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 SemiBold"/>
              <a:buNone/>
            </a:pPr>
            <a:r>
              <a:rPr b="1" i="0" lang="en-GB" sz="2000" u="none" cap="none" strike="noStrik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Spanish</a:t>
            </a:r>
            <a:endParaRPr b="0" i="0" sz="20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52"/>
          <p:cNvSpPr txBox="1"/>
          <p:nvPr/>
        </p:nvSpPr>
        <p:spPr>
          <a:xfrm>
            <a:off x="229553" y="5400352"/>
            <a:ext cx="5405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 SemiBold"/>
              <a:buNone/>
            </a:pPr>
            <a:r>
              <a:rPr lang="en-GB" sz="22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Señorita Correa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1"/>
          <p:cNvSpPr txBox="1"/>
          <p:nvPr>
            <p:ph type="title"/>
          </p:nvPr>
        </p:nvSpPr>
        <p:spPr>
          <a:xfrm>
            <a:off x="355600" y="760133"/>
            <a:ext cx="10968000" cy="5974800"/>
          </a:xfrm>
          <a:prstGeom prst="rect">
            <a:avLst/>
          </a:prstGeom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</a:rPr>
              <a:t>Respuestas</a:t>
            </a:r>
            <a:endParaRPr sz="3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</a:endParaRPr>
          </a:p>
          <a:p>
            <a:pPr indent="-508000" lvl="0" marL="609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AutoNum type="arabicPeriod"/>
            </a:pPr>
            <a:r>
              <a:rPr lang="en-GB" sz="3200">
                <a:solidFill>
                  <a:srgbClr val="434343"/>
                </a:solidFill>
              </a:rPr>
              <a:t>The verb ‘ ________’  means ‘to do’ and ‘to make’.      </a:t>
            </a:r>
            <a:endParaRPr sz="3200">
              <a:solidFill>
                <a:srgbClr val="434343"/>
              </a:solidFill>
            </a:endParaRPr>
          </a:p>
          <a:p>
            <a:pPr indent="-508000" lvl="0" marL="609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AutoNum type="arabicPeriod"/>
            </a:pPr>
            <a:r>
              <a:rPr lang="en-GB" sz="3200">
                <a:solidFill>
                  <a:srgbClr val="434343"/>
                </a:solidFill>
              </a:rPr>
              <a:t>Use _______ to say ‘</a:t>
            </a:r>
            <a:r>
              <a:rPr i="1" lang="en-GB" sz="3200">
                <a:solidFill>
                  <a:srgbClr val="434343"/>
                </a:solidFill>
              </a:rPr>
              <a:t>s/he does, makes</a:t>
            </a:r>
            <a:r>
              <a:rPr lang="en-GB" sz="3200">
                <a:solidFill>
                  <a:srgbClr val="434343"/>
                </a:solidFill>
              </a:rPr>
              <a:t>’.  </a:t>
            </a:r>
            <a:endParaRPr sz="3200">
              <a:solidFill>
                <a:srgbClr val="434343"/>
              </a:solidFill>
            </a:endParaRPr>
          </a:p>
          <a:p>
            <a:pPr indent="-508000" lvl="0" marL="609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AutoNum type="arabicPeriod"/>
            </a:pPr>
            <a:r>
              <a:rPr lang="en-GB" sz="3200">
                <a:solidFill>
                  <a:srgbClr val="434343"/>
                </a:solidFill>
              </a:rPr>
              <a:t>_______ means ‘</a:t>
            </a:r>
            <a:r>
              <a:rPr i="1" lang="en-GB" sz="3200">
                <a:solidFill>
                  <a:srgbClr val="434343"/>
                </a:solidFill>
              </a:rPr>
              <a:t>I do, make</a:t>
            </a:r>
            <a:r>
              <a:rPr lang="en-GB" sz="3200">
                <a:solidFill>
                  <a:srgbClr val="434343"/>
                </a:solidFill>
              </a:rPr>
              <a:t>’ .</a:t>
            </a:r>
            <a:endParaRPr sz="3200">
              <a:solidFill>
                <a:srgbClr val="434343"/>
              </a:solidFill>
            </a:endParaRPr>
          </a:p>
          <a:p>
            <a:pPr indent="-508000" lvl="0" marL="609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AutoNum type="arabicPeriod"/>
            </a:pPr>
            <a:r>
              <a:rPr lang="en-GB" sz="3200">
                <a:solidFill>
                  <a:srgbClr val="434343"/>
                </a:solidFill>
              </a:rPr>
              <a:t>To ask ‘</a:t>
            </a:r>
            <a:r>
              <a:rPr i="1" lang="en-GB" sz="3200">
                <a:solidFill>
                  <a:srgbClr val="434343"/>
                </a:solidFill>
              </a:rPr>
              <a:t>When do you do sport?</a:t>
            </a:r>
            <a:r>
              <a:rPr lang="en-GB" sz="3200">
                <a:solidFill>
                  <a:srgbClr val="434343"/>
                </a:solidFill>
              </a:rPr>
              <a:t>’, </a:t>
            </a:r>
            <a:r>
              <a:rPr lang="en-GB" sz="3200">
                <a:solidFill>
                  <a:srgbClr val="434343"/>
                </a:solidFill>
              </a:rPr>
              <a:t>say:</a:t>
            </a:r>
            <a:br>
              <a:rPr lang="en-GB" sz="3200">
                <a:solidFill>
                  <a:srgbClr val="434343"/>
                </a:solidFill>
              </a:rPr>
            </a:br>
            <a:r>
              <a:rPr lang="en-GB" sz="3200">
                <a:solidFill>
                  <a:srgbClr val="434343"/>
                </a:solidFill>
              </a:rPr>
              <a:t>_________ __________ __________</a:t>
            </a:r>
            <a:endParaRPr sz="3200">
              <a:solidFill>
                <a:srgbClr val="434343"/>
              </a:solidFill>
            </a:endParaRPr>
          </a:p>
          <a:p>
            <a:pPr indent="-508000" lvl="0" marL="6096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 sz="3200">
                <a:solidFill>
                  <a:srgbClr val="434343"/>
                </a:solidFill>
              </a:rPr>
              <a:t>To ask ‘</a:t>
            </a:r>
            <a:r>
              <a:rPr i="1" lang="en-GB" sz="3200">
                <a:solidFill>
                  <a:srgbClr val="434343"/>
                </a:solidFill>
              </a:rPr>
              <a:t>Where does s/he do drawing?,</a:t>
            </a:r>
            <a:r>
              <a:rPr lang="en-GB" sz="3200">
                <a:solidFill>
                  <a:srgbClr val="434343"/>
                </a:solidFill>
              </a:rPr>
              <a:t> say:</a:t>
            </a:r>
            <a:br>
              <a:rPr lang="en-GB" sz="3200">
                <a:solidFill>
                  <a:srgbClr val="434343"/>
                </a:solidFill>
              </a:rPr>
            </a:br>
            <a:r>
              <a:rPr lang="en-GB" sz="3200">
                <a:solidFill>
                  <a:srgbClr val="434343"/>
                </a:solidFill>
              </a:rPr>
              <a:t>__________ __________ __________________</a:t>
            </a:r>
            <a:br>
              <a:rPr lang="en-GB" sz="3200"/>
            </a:br>
            <a:r>
              <a:rPr lang="en-GB" sz="3200"/>
              <a:t>  </a:t>
            </a:r>
            <a:endParaRPr i="1" sz="4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300"/>
          </a:p>
        </p:txBody>
      </p:sp>
      <p:sp>
        <p:nvSpPr>
          <p:cNvPr id="423" name="Google Shape;423;p61"/>
          <p:cNvSpPr txBox="1"/>
          <p:nvPr/>
        </p:nvSpPr>
        <p:spPr>
          <a:xfrm>
            <a:off x="11070363" y="3628139"/>
            <a:ext cx="3592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4" name="Google Shape;424;p61"/>
          <p:cNvSpPr txBox="1"/>
          <p:nvPr/>
        </p:nvSpPr>
        <p:spPr>
          <a:xfrm>
            <a:off x="11106111" y="4635040"/>
            <a:ext cx="3592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5" name="Google Shape;425;p61"/>
          <p:cNvSpPr txBox="1"/>
          <p:nvPr/>
        </p:nvSpPr>
        <p:spPr>
          <a:xfrm>
            <a:off x="11070363" y="2572450"/>
            <a:ext cx="5756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6" name="Google Shape;426;p61"/>
          <p:cNvSpPr txBox="1"/>
          <p:nvPr/>
        </p:nvSpPr>
        <p:spPr>
          <a:xfrm>
            <a:off x="11034616" y="3075900"/>
            <a:ext cx="3592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7" name="Google Shape;427;p61"/>
          <p:cNvSpPr txBox="1"/>
          <p:nvPr/>
        </p:nvSpPr>
        <p:spPr>
          <a:xfrm>
            <a:off x="3195200" y="1830300"/>
            <a:ext cx="1387200" cy="48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hacer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8" name="Google Shape;428;p61"/>
          <p:cNvSpPr txBox="1"/>
          <p:nvPr/>
        </p:nvSpPr>
        <p:spPr>
          <a:xfrm>
            <a:off x="1957475" y="2448250"/>
            <a:ext cx="1387200" cy="48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hace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9" name="Google Shape;429;p61"/>
          <p:cNvSpPr txBox="1"/>
          <p:nvPr/>
        </p:nvSpPr>
        <p:spPr>
          <a:xfrm>
            <a:off x="1038950" y="2999700"/>
            <a:ext cx="1387200" cy="48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hago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0" name="Google Shape;430;p61"/>
          <p:cNvSpPr txBox="1"/>
          <p:nvPr/>
        </p:nvSpPr>
        <p:spPr>
          <a:xfrm>
            <a:off x="761975" y="4068150"/>
            <a:ext cx="2146200" cy="48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¿Cuándo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1" name="Google Shape;431;p61"/>
          <p:cNvSpPr txBox="1"/>
          <p:nvPr/>
        </p:nvSpPr>
        <p:spPr>
          <a:xfrm>
            <a:off x="2953225" y="4068150"/>
            <a:ext cx="2146200" cy="48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haces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2" name="Google Shape;432;p61"/>
          <p:cNvSpPr txBox="1"/>
          <p:nvPr/>
        </p:nvSpPr>
        <p:spPr>
          <a:xfrm>
            <a:off x="5144475" y="4068150"/>
            <a:ext cx="2146200" cy="48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deporte</a:t>
            </a: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3" name="Google Shape;433;p61"/>
          <p:cNvSpPr txBox="1"/>
          <p:nvPr/>
        </p:nvSpPr>
        <p:spPr>
          <a:xfrm>
            <a:off x="930850" y="5235875"/>
            <a:ext cx="2146200" cy="48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¿Dónde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4" name="Google Shape;434;p61"/>
          <p:cNvSpPr txBox="1"/>
          <p:nvPr/>
        </p:nvSpPr>
        <p:spPr>
          <a:xfrm>
            <a:off x="3195200" y="5235875"/>
            <a:ext cx="2146200" cy="48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hace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5" name="Google Shape;435;p61"/>
          <p:cNvSpPr txBox="1"/>
          <p:nvPr/>
        </p:nvSpPr>
        <p:spPr>
          <a:xfrm>
            <a:off x="6034200" y="5235875"/>
            <a:ext cx="2146200" cy="48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dibujo</a:t>
            </a: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3"/>
          <p:cNvSpPr/>
          <p:nvPr/>
        </p:nvSpPr>
        <p:spPr>
          <a:xfrm>
            <a:off x="4465413" y="2193533"/>
            <a:ext cx="3196166" cy="2509129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4" name="Google Shape;324;p53"/>
          <p:cNvSpPr txBox="1"/>
          <p:nvPr/>
        </p:nvSpPr>
        <p:spPr>
          <a:xfrm>
            <a:off x="4394826" y="3589958"/>
            <a:ext cx="335989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60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ce</a:t>
            </a:r>
            <a:r>
              <a:rPr i="0" lang="en-GB" sz="60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rca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http://www.clker.com/cliparts/2/9/c/0/12456962021786866005johnny_automatic_signpost.svg.hi.png" id="325" name="Google Shape;32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7404" y="2529535"/>
            <a:ext cx="2734734" cy="1034642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53"/>
          <p:cNvSpPr txBox="1"/>
          <p:nvPr/>
        </p:nvSpPr>
        <p:spPr>
          <a:xfrm>
            <a:off x="5244825" y="2924100"/>
            <a:ext cx="19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MADRID 1KM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7" name="Google Shape;327;p53"/>
          <p:cNvSpPr txBox="1"/>
          <p:nvPr/>
        </p:nvSpPr>
        <p:spPr>
          <a:xfrm>
            <a:off x="8652909" y="3061614"/>
            <a:ext cx="283421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ce</a:t>
            </a:r>
            <a:r>
              <a:rPr lang="en-GB" sz="6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ntro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28" name="Google Shape;328;p53"/>
          <p:cNvGrpSpPr/>
          <p:nvPr/>
        </p:nvGrpSpPr>
        <p:grpSpPr>
          <a:xfrm>
            <a:off x="9147972" y="3981185"/>
            <a:ext cx="1844092" cy="1807210"/>
            <a:chOff x="8515345" y="423154"/>
            <a:chExt cx="2051056" cy="2010035"/>
          </a:xfrm>
        </p:grpSpPr>
        <p:pic>
          <p:nvPicPr>
            <p:cNvPr descr="http://www.clker.com/cliparts/R/b/P/q/3/T/printable-w-red-bullseye-hi.png" id="329" name="Google Shape;329;p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515345" y="423154"/>
              <a:ext cx="2051056" cy="201003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30" name="Google Shape;330;p53"/>
            <p:cNvCxnSpPr/>
            <p:nvPr/>
          </p:nvCxnSpPr>
          <p:spPr>
            <a:xfrm flipH="1" rot="10800000">
              <a:off x="8949267" y="1611349"/>
              <a:ext cx="406400" cy="742385"/>
            </a:xfrm>
            <a:prstGeom prst="straightConnector1">
              <a:avLst/>
            </a:prstGeom>
            <a:noFill/>
            <a:ln cap="flat" cmpd="sng" w="50800">
              <a:solidFill>
                <a:srgbClr val="E87D1E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331" name="Google Shape;331;p53"/>
          <p:cNvSpPr txBox="1"/>
          <p:nvPr/>
        </p:nvSpPr>
        <p:spPr>
          <a:xfrm>
            <a:off x="3829389" y="78667"/>
            <a:ext cx="476830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ne</a:t>
            </a:r>
            <a:r>
              <a:rPr lang="en-GB" sz="6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ce</a:t>
            </a:r>
            <a:r>
              <a:rPr lang="en-GB" sz="6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sitar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53"/>
          <p:cNvSpPr txBox="1"/>
          <p:nvPr/>
        </p:nvSpPr>
        <p:spPr>
          <a:xfrm>
            <a:off x="803590" y="3258228"/>
            <a:ext cx="283421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do</a:t>
            </a:r>
            <a:r>
              <a:rPr lang="en-GB" sz="6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ce</a:t>
            </a:r>
            <a:endParaRPr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http://www.clker.com/cliparts/e/5/7/3/1242232129118292369512_white,_blue_rounded_rectangle.svg.hi.png" id="333" name="Google Shape;333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03406" y="4273891"/>
            <a:ext cx="1547485" cy="1551185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334" name="Google Shape;334;p53"/>
          <p:cNvSpPr txBox="1"/>
          <p:nvPr/>
        </p:nvSpPr>
        <p:spPr>
          <a:xfrm>
            <a:off x="5093664" y="974794"/>
            <a:ext cx="22960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[to need]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5" name="Google Shape;335;p53"/>
          <p:cNvSpPr txBox="1"/>
          <p:nvPr/>
        </p:nvSpPr>
        <p:spPr>
          <a:xfrm>
            <a:off x="865376" y="823775"/>
            <a:ext cx="33600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6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[ce</a:t>
            </a:r>
            <a:r>
              <a:rPr b="1" lang="en-GB" sz="106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]</a:t>
            </a:r>
            <a:endParaRPr sz="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6" name="Google Shape;336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40173" y="81389"/>
            <a:ext cx="1213669" cy="1213669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53"/>
          <p:cNvSpPr txBox="1"/>
          <p:nvPr/>
        </p:nvSpPr>
        <p:spPr>
          <a:xfrm>
            <a:off x="11004987" y="226558"/>
            <a:ext cx="7062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/>
          </a:p>
        </p:txBody>
      </p:sp>
      <p:sp>
        <p:nvSpPr>
          <p:cNvPr id="338" name="Google Shape;338;p53"/>
          <p:cNvSpPr txBox="1"/>
          <p:nvPr>
            <p:ph type="title"/>
          </p:nvPr>
        </p:nvSpPr>
        <p:spPr>
          <a:xfrm>
            <a:off x="165879" y="-50433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Font typeface="Twentieth Century"/>
              <a:buNone/>
            </a:pPr>
            <a:r>
              <a:rPr lang="en-GB" sz="100">
                <a:solidFill>
                  <a:schemeClr val="lt1"/>
                </a:solidFill>
              </a:rPr>
              <a:t>CE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4"/>
          <p:cNvSpPr/>
          <p:nvPr/>
        </p:nvSpPr>
        <p:spPr>
          <a:xfrm>
            <a:off x="4480700" y="1772536"/>
            <a:ext cx="3196166" cy="2865871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5" name="Google Shape;345;p54"/>
          <p:cNvSpPr txBox="1"/>
          <p:nvPr/>
        </p:nvSpPr>
        <p:spPr>
          <a:xfrm>
            <a:off x="4678891" y="3508003"/>
            <a:ext cx="283421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ci</a:t>
            </a:r>
            <a:r>
              <a:rPr lang="en-GB" sz="6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erto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6" name="Google Shape;346;p54"/>
          <p:cNvSpPr txBox="1"/>
          <p:nvPr/>
        </p:nvSpPr>
        <p:spPr>
          <a:xfrm>
            <a:off x="7991212" y="4453053"/>
            <a:ext cx="283421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de</a:t>
            </a:r>
            <a:r>
              <a:rPr lang="en-GB" sz="7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ci</a:t>
            </a:r>
            <a:r>
              <a:rPr lang="en-GB" sz="72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54"/>
          <p:cNvSpPr txBox="1"/>
          <p:nvPr/>
        </p:nvSpPr>
        <p:spPr>
          <a:xfrm>
            <a:off x="7805199" y="307201"/>
            <a:ext cx="371456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ci</a:t>
            </a:r>
            <a:r>
              <a:rPr lang="en-GB" sz="6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udad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8" name="Google Shape;348;p54"/>
          <p:cNvSpPr txBox="1"/>
          <p:nvPr/>
        </p:nvSpPr>
        <p:spPr>
          <a:xfrm>
            <a:off x="-22958" y="3437390"/>
            <a:ext cx="389131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ci</a:t>
            </a:r>
            <a:r>
              <a:rPr lang="en-GB" sz="6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encias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http://www.clker.com/cliparts/o/2/i/N/k/o/true.svg.med.png" id="349" name="Google Shape;34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2706" y="2040031"/>
            <a:ext cx="1546588" cy="1546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N/3/K/S/z/j/new-building-hi.png" id="350" name="Google Shape;350;p54"/>
          <p:cNvPicPr preferRelativeResize="0"/>
          <p:nvPr/>
        </p:nvPicPr>
        <p:blipFill rotWithShape="1">
          <a:blip r:embed="rId4">
            <a:alphaModFix/>
          </a:blip>
          <a:srcRect b="29809" l="0" r="0" t="0"/>
          <a:stretch/>
        </p:blipFill>
        <p:spPr>
          <a:xfrm>
            <a:off x="8289213" y="1426550"/>
            <a:ext cx="2649518" cy="1692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d/f/7/0/11949852971136319017provette_architetto_fran_01.svg.hi.png" id="351" name="Google Shape;351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3289" y="4586348"/>
            <a:ext cx="1598819" cy="1631784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54"/>
          <p:cNvSpPr txBox="1"/>
          <p:nvPr/>
        </p:nvSpPr>
        <p:spPr>
          <a:xfrm>
            <a:off x="7805199" y="5427448"/>
            <a:ext cx="302023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[to say; tell]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54"/>
          <p:cNvSpPr txBox="1"/>
          <p:nvPr/>
        </p:nvSpPr>
        <p:spPr>
          <a:xfrm>
            <a:off x="877280" y="307204"/>
            <a:ext cx="27780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[ci</a:t>
            </a:r>
            <a:r>
              <a:rPr b="1" lang="en-GB" sz="12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]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4" name="Google Shape;354;p54"/>
          <p:cNvSpPr txBox="1"/>
          <p:nvPr>
            <p:ph type="title"/>
          </p:nvPr>
        </p:nvSpPr>
        <p:spPr>
          <a:xfrm>
            <a:off x="-265720" y="-47023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Font typeface="Twentieth Century"/>
              <a:buNone/>
            </a:pPr>
            <a:r>
              <a:rPr lang="en-GB" sz="100">
                <a:solidFill>
                  <a:schemeClr val="lt1"/>
                </a:solidFill>
              </a:rPr>
              <a:t>CI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9" name="Google Shape;359;p55"/>
          <p:cNvGraphicFramePr/>
          <p:nvPr/>
        </p:nvGraphicFramePr>
        <p:xfrm>
          <a:off x="1916050" y="1868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{66FCAE66-62CC-49A5-87BA-88B07A829A53}</a:tableStyleId>
              </a:tblPr>
              <a:tblGrid>
                <a:gridCol w="3672675"/>
                <a:gridCol w="3569250"/>
              </a:tblGrid>
              <a:tr h="51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¿cuánto?</a:t>
                      </a:r>
                      <a:endParaRPr sz="2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much?</a:t>
                      </a:r>
                      <a:endParaRPr sz="2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¿cuántos?</a:t>
                      </a:r>
                      <a:endParaRPr sz="2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many?</a:t>
                      </a:r>
                      <a:endParaRPr sz="2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¿cuál?</a:t>
                      </a:r>
                      <a:endParaRPr sz="2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which?</a:t>
                      </a:r>
                      <a:endParaRPr sz="2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¿</a:t>
                      </a:r>
                      <a:r>
                        <a:rPr lang="en-GB" sz="2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quién?</a:t>
                      </a:r>
                      <a:endParaRPr sz="2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who?</a:t>
                      </a:r>
                      <a:endParaRPr sz="2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ejercicio</a:t>
                      </a:r>
                      <a:endParaRPr sz="2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exercise</a:t>
                      </a:r>
                      <a:endParaRPr sz="2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regalo</a:t>
                      </a:r>
                      <a:endParaRPr sz="2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present</a:t>
                      </a:r>
                      <a:endParaRPr sz="2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correo</a:t>
                      </a:r>
                      <a:endParaRPr sz="2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mail</a:t>
                      </a:r>
                      <a:endParaRPr sz="2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dinero</a:t>
                      </a:r>
                      <a:endParaRPr sz="2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money</a:t>
                      </a:r>
                      <a:endParaRPr sz="2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idioma</a:t>
                      </a:r>
                      <a:endParaRPr sz="2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language</a:t>
                      </a:r>
                      <a:endParaRPr sz="2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tiempo</a:t>
                      </a:r>
                      <a:endParaRPr sz="2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</a:t>
                      </a:r>
                      <a:endParaRPr sz="2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60" name="Google Shape;36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6267" y="161772"/>
            <a:ext cx="1755766" cy="1755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6"/>
          <p:cNvSpPr txBox="1"/>
          <p:nvPr/>
        </p:nvSpPr>
        <p:spPr>
          <a:xfrm>
            <a:off x="1118009" y="103096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3800"/>
              <a:buFont typeface="Century Gothic"/>
              <a:buNone/>
            </a:pPr>
            <a:r>
              <a:rPr b="1" i="0" lang="en-GB" sz="13800" u="none" cap="none" strike="noStrike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¿cuánto?</a:t>
            </a:r>
            <a:endParaRPr i="0" sz="13800" u="none" cap="none" strike="noStrike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http://www.clker.com/cliparts/w/d/u/B/w/V/stamp1-md.png" id="368" name="Google Shape;368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745032">
            <a:off x="5034673" y="2362153"/>
            <a:ext cx="2332069" cy="211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6"/>
          <p:cNvSpPr txBox="1"/>
          <p:nvPr/>
        </p:nvSpPr>
        <p:spPr>
          <a:xfrm rot="-250438">
            <a:off x="5168105" y="2756910"/>
            <a:ext cx="206520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0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how much?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0" name="Google Shape;370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97058"/>
            <a:ext cx="2236018" cy="1504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7" name="Google Shape;377;p57"/>
          <p:cNvSpPr txBox="1"/>
          <p:nvPr/>
        </p:nvSpPr>
        <p:spPr>
          <a:xfrm>
            <a:off x="953911" y="10987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3800"/>
              <a:buFont typeface="Century Gothic"/>
              <a:buNone/>
            </a:pPr>
            <a:r>
              <a:rPr b="1" i="0" lang="en-GB" sz="13800" u="none" cap="none" strike="noStrike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¿cuántos?</a:t>
            </a:r>
            <a:endParaRPr i="0" sz="13800" u="none" cap="none" strike="noStrike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http://www.clker.com/cliparts/w/d/u/B/w/V/stamp1-md.png" id="378" name="Google Shape;378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745032">
            <a:off x="5034673" y="2362153"/>
            <a:ext cx="2332069" cy="211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57"/>
          <p:cNvSpPr txBox="1"/>
          <p:nvPr/>
        </p:nvSpPr>
        <p:spPr>
          <a:xfrm rot="-250438">
            <a:off x="5168105" y="2756910"/>
            <a:ext cx="206520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0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how many?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0" name="Google Shape;380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907822" cy="1419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58"/>
          <p:cNvGrpSpPr/>
          <p:nvPr/>
        </p:nvGrpSpPr>
        <p:grpSpPr>
          <a:xfrm>
            <a:off x="4668157" y="3677921"/>
            <a:ext cx="3065099" cy="2980120"/>
            <a:chOff x="4668157" y="2853603"/>
            <a:chExt cx="3065099" cy="2980120"/>
          </a:xfrm>
        </p:grpSpPr>
        <p:pic>
          <p:nvPicPr>
            <p:cNvPr descr="http://www.clker.com/cliparts/w/d/u/B/w/V/stamp1-md.png" id="387" name="Google Shape;387;p5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745032">
              <a:off x="5034672" y="3287188"/>
              <a:ext cx="2332069" cy="2112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8" name="Google Shape;388;p58"/>
            <p:cNvSpPr txBox="1"/>
            <p:nvPr/>
          </p:nvSpPr>
          <p:spPr>
            <a:xfrm rot="-250438">
              <a:off x="5168104" y="3800571"/>
              <a:ext cx="206520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4800">
                  <a:solidFill>
                    <a:srgbClr val="1F386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who?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389" name="Google Shape;389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07" y="1"/>
            <a:ext cx="1314529" cy="1628078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58"/>
          <p:cNvSpPr txBox="1"/>
          <p:nvPr/>
        </p:nvSpPr>
        <p:spPr>
          <a:xfrm>
            <a:off x="104707" y="2108792"/>
            <a:ext cx="12192000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800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¿quiénes?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1" name="Google Shape;391;p58"/>
          <p:cNvSpPr txBox="1"/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3800"/>
              <a:buFont typeface="Century Gothic"/>
              <a:buNone/>
            </a:pPr>
            <a:r>
              <a:rPr b="1" lang="en-GB" sz="13800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¿quién?</a:t>
            </a:r>
            <a:endParaRPr sz="13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8" name="Google Shape;398;p59"/>
          <p:cNvGrpSpPr/>
          <p:nvPr/>
        </p:nvGrpSpPr>
        <p:grpSpPr>
          <a:xfrm>
            <a:off x="1560689" y="2852338"/>
            <a:ext cx="3065099" cy="2980120"/>
            <a:chOff x="3594609" y="1490089"/>
            <a:chExt cx="3065099" cy="2980120"/>
          </a:xfrm>
        </p:grpSpPr>
        <p:pic>
          <p:nvPicPr>
            <p:cNvPr descr="http://www.clker.com/cliparts/w/d/u/B/w/V/stamp1-md.png" id="399" name="Google Shape;399;p5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745032">
              <a:off x="3961124" y="1923674"/>
              <a:ext cx="2332069" cy="2112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0" name="Google Shape;400;p59"/>
            <p:cNvSpPr txBox="1"/>
            <p:nvPr/>
          </p:nvSpPr>
          <p:spPr>
            <a:xfrm rot="-250438">
              <a:off x="4094556" y="2603156"/>
              <a:ext cx="2065204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3864"/>
                </a:buClr>
                <a:buSzPts val="4000"/>
                <a:buFont typeface="Century Gothic"/>
                <a:buNone/>
              </a:pPr>
              <a:r>
                <a:rPr b="1" i="0" lang="en-GB" sz="4000" u="none" cap="none" strike="noStrike">
                  <a:solidFill>
                    <a:srgbClr val="1F386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which</a:t>
              </a:r>
              <a:r>
                <a:rPr b="1" i="0" lang="en-GB" sz="4000" u="none" cap="none" strike="noStrike">
                  <a:solidFill>
                    <a:srgbClr val="1F3864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?</a:t>
              </a:r>
              <a:endParaRPr/>
            </a:p>
          </p:txBody>
        </p:sp>
      </p:grpSp>
      <p:pic>
        <p:nvPicPr>
          <p:cNvPr id="401" name="Google Shape;401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79196" y="72165"/>
            <a:ext cx="1712804" cy="1573296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59"/>
          <p:cNvSpPr txBox="1"/>
          <p:nvPr/>
        </p:nvSpPr>
        <p:spPr>
          <a:xfrm>
            <a:off x="-2590374" y="145807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0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¿cuáles?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3" name="Google Shape;403;p59"/>
          <p:cNvSpPr/>
          <p:nvPr/>
        </p:nvSpPr>
        <p:spPr>
          <a:xfrm>
            <a:off x="4327150" y="3156050"/>
            <a:ext cx="7659000" cy="2791500"/>
          </a:xfrm>
          <a:prstGeom prst="wedgeRectCallout">
            <a:avLst>
              <a:gd fmla="val 37599" name="adj1"/>
              <a:gd fmla="val -103619" name="adj2"/>
            </a:avLst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‘Cuál(es)’ is never followed directly by a noun.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Use ‘qué’ to say ‘which + noun’.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Compare: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 u="sng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Qué libro </a:t>
            </a:r>
            <a:r>
              <a:rPr b="1" lang="en-GB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tienes? (</a:t>
            </a:r>
            <a:r>
              <a:rPr b="1" lang="en-GB" sz="2400" u="sng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Which book </a:t>
            </a:r>
            <a:r>
              <a:rPr b="1" lang="en-GB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do you have?)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 u="sng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Cuál es </a:t>
            </a:r>
            <a:r>
              <a:rPr b="1" lang="en-GB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la persona con el libro? (</a:t>
            </a:r>
            <a:r>
              <a:rPr b="1" lang="en-GB" sz="2400" u="sng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Which is </a:t>
            </a:r>
            <a:r>
              <a:rPr b="1" lang="en-GB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the person with the book?)</a:t>
            </a:r>
            <a:endParaRPr sz="2400" u="sng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4" name="Google Shape;404;p59"/>
          <p:cNvSpPr txBox="1"/>
          <p:nvPr>
            <p:ph type="title"/>
          </p:nvPr>
        </p:nvSpPr>
        <p:spPr>
          <a:xfrm>
            <a:off x="0" y="234113"/>
            <a:ext cx="572025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0"/>
              <a:buFont typeface="Century Gothic"/>
              <a:buNone/>
            </a:pPr>
            <a:r>
              <a:rPr b="1" lang="en-GB" sz="12000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¿cuál? </a:t>
            </a:r>
            <a:endParaRPr sz="1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0"/>
          <p:cNvSpPr txBox="1"/>
          <p:nvPr>
            <p:ph type="title"/>
          </p:nvPr>
        </p:nvSpPr>
        <p:spPr>
          <a:xfrm>
            <a:off x="355525" y="339975"/>
            <a:ext cx="10679100" cy="5974800"/>
          </a:xfrm>
          <a:prstGeom prst="rect">
            <a:avLst/>
          </a:prstGeom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</a:rPr>
              <a:t>Repaso</a:t>
            </a:r>
            <a:endParaRPr sz="3200">
              <a:solidFill>
                <a:srgbClr val="434343"/>
              </a:solidFill>
            </a:endParaRPr>
          </a:p>
          <a:p>
            <a:pPr indent="-508000" lvl="0" marL="609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AutoNum type="arabicPeriod"/>
            </a:pPr>
            <a:r>
              <a:rPr lang="en-GB" sz="3200">
                <a:solidFill>
                  <a:srgbClr val="434343"/>
                </a:solidFill>
              </a:rPr>
              <a:t>To ask ‘how many?’ in Spanish use ‘ ________’     </a:t>
            </a:r>
            <a:endParaRPr sz="3200">
              <a:solidFill>
                <a:srgbClr val="434343"/>
              </a:solidFill>
            </a:endParaRPr>
          </a:p>
          <a:p>
            <a:pPr indent="-508000" lvl="0" marL="609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AutoNum type="arabicPeriod"/>
            </a:pPr>
            <a:r>
              <a:rPr lang="en-GB" sz="3200">
                <a:solidFill>
                  <a:srgbClr val="434343"/>
                </a:solidFill>
              </a:rPr>
              <a:t>Use _______ to mean ‘Which?’ for a singular noun.  </a:t>
            </a:r>
            <a:endParaRPr sz="3200">
              <a:solidFill>
                <a:srgbClr val="434343"/>
              </a:solidFill>
            </a:endParaRPr>
          </a:p>
          <a:p>
            <a:pPr indent="-508000" lvl="0" marL="609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AutoNum type="arabicPeriod"/>
            </a:pPr>
            <a:r>
              <a:rPr lang="en-GB" sz="3200">
                <a:solidFill>
                  <a:srgbClr val="434343"/>
                </a:solidFill>
              </a:rPr>
              <a:t>Complete the question: ¿________   deportes haces? </a:t>
            </a:r>
            <a:endParaRPr sz="3200">
              <a:solidFill>
                <a:srgbClr val="434343"/>
              </a:solidFill>
            </a:endParaRPr>
          </a:p>
          <a:p>
            <a:pPr indent="-508000" lvl="0" marL="609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AutoNum type="arabicPeriod"/>
            </a:pPr>
            <a:r>
              <a:rPr lang="en-GB" sz="3200">
                <a:solidFill>
                  <a:srgbClr val="434343"/>
                </a:solidFill>
              </a:rPr>
              <a:t>Complete the question: ¿________ son tus deportes favoritos? </a:t>
            </a:r>
            <a:endParaRPr sz="3200">
              <a:solidFill>
                <a:srgbClr val="434343"/>
              </a:solidFill>
            </a:endParaRPr>
          </a:p>
          <a:p>
            <a:pPr indent="-508000" lvl="0" marL="609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AutoNum type="arabicPeriod"/>
            </a:pPr>
            <a:r>
              <a:rPr lang="en-GB" sz="3200">
                <a:solidFill>
                  <a:srgbClr val="434343"/>
                </a:solidFill>
              </a:rPr>
              <a:t>Complete the question: ¿________ son tus amigos?  </a:t>
            </a:r>
            <a:endParaRPr i="1" sz="43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300"/>
          </a:p>
        </p:txBody>
      </p:sp>
      <p:sp>
        <p:nvSpPr>
          <p:cNvPr id="410" name="Google Shape;410;p60"/>
          <p:cNvSpPr txBox="1"/>
          <p:nvPr/>
        </p:nvSpPr>
        <p:spPr>
          <a:xfrm>
            <a:off x="11070363" y="4144362"/>
            <a:ext cx="359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1" name="Google Shape;411;p60"/>
          <p:cNvSpPr txBox="1"/>
          <p:nvPr/>
        </p:nvSpPr>
        <p:spPr>
          <a:xfrm>
            <a:off x="11070363" y="2572450"/>
            <a:ext cx="5757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2" name="Google Shape;412;p60"/>
          <p:cNvSpPr txBox="1"/>
          <p:nvPr/>
        </p:nvSpPr>
        <p:spPr>
          <a:xfrm>
            <a:off x="11034616" y="3075900"/>
            <a:ext cx="359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3" name="Google Shape;413;p60"/>
          <p:cNvSpPr txBox="1"/>
          <p:nvPr/>
        </p:nvSpPr>
        <p:spPr>
          <a:xfrm>
            <a:off x="8398850" y="883050"/>
            <a:ext cx="1818600" cy="48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cuántos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4" name="Google Shape;414;p60"/>
          <p:cNvSpPr txBox="1"/>
          <p:nvPr/>
        </p:nvSpPr>
        <p:spPr>
          <a:xfrm>
            <a:off x="1970950" y="1466300"/>
            <a:ext cx="1387200" cy="48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cuál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5" name="Google Shape;415;p60"/>
          <p:cNvSpPr txBox="1"/>
          <p:nvPr/>
        </p:nvSpPr>
        <p:spPr>
          <a:xfrm>
            <a:off x="6312000" y="2572450"/>
            <a:ext cx="1818600" cy="48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cuántos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6" name="Google Shape;416;p60"/>
          <p:cNvSpPr txBox="1"/>
          <p:nvPr/>
        </p:nvSpPr>
        <p:spPr>
          <a:xfrm>
            <a:off x="6312000" y="3657150"/>
            <a:ext cx="1619400" cy="48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cuáles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7" name="Google Shape;417;p60"/>
          <p:cNvSpPr txBox="1"/>
          <p:nvPr/>
        </p:nvSpPr>
        <p:spPr>
          <a:xfrm>
            <a:off x="6312000" y="4873850"/>
            <a:ext cx="1707900" cy="48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quiénes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