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Quicksand Light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22" Type="http://schemas.openxmlformats.org/officeDocument/2006/relationships/font" Target="fonts/QuicksandLight-bold.fntdata"/><Relationship Id="rId10" Type="http://schemas.openxmlformats.org/officeDocument/2006/relationships/font" Target="fonts/MontserratSemiBold-bold.fntdata"/><Relationship Id="rId21" Type="http://schemas.openxmlformats.org/officeDocument/2006/relationships/font" Target="fonts/QuicksandLight-regular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16ff057da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16ff057da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16ff057da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16ff057da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035450"/>
            <a:ext cx="17042400" cy="6194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621800" y="8235198"/>
            <a:ext cx="170424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2: How would you lay out your web page?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Web page creation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917950" y="3281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8" name="Google Shape;88;p15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Jordan Bickel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422200" y="369500"/>
            <a:ext cx="11996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1: Design your own web page</a:t>
            </a:r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422200" y="1240275"/>
            <a:ext cx="175491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Design your web page in the space provided. Include your logo, website name, header, text, and image choices.</a:t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625" y="2199450"/>
            <a:ext cx="12642749" cy="788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22200" y="369500"/>
            <a:ext cx="11996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1: Design your own web page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422200" y="1240275"/>
            <a:ext cx="175491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If using a blank piece of paper for your design, use the next two slides to support you in designing what your own web page will look like.</a:t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4790" y="2199450"/>
            <a:ext cx="11023900" cy="748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22200" y="369500"/>
            <a:ext cx="11996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1: Design your own web page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422200" y="1240275"/>
            <a:ext cx="175491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If using a blank piece of paper for your design, use the next two slides to support you in designing what your own web page will look like.</a:t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129" y="2372500"/>
            <a:ext cx="13945737" cy="64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