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  <p:embeddedFont>
      <p:font typeface="Cambria Math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23" Type="http://schemas.openxmlformats.org/officeDocument/2006/relationships/font" Target="fonts/CambriaMath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" name="Google Shape;5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9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5" Type="http://schemas.openxmlformats.org/officeDocument/2006/relationships/image" Target="../media/image8.png"/><Relationship Id="rId6" Type="http://schemas.openxmlformats.org/officeDocument/2006/relationships/image" Target="../media/image11.png"/><Relationship Id="rId7" Type="http://schemas.openxmlformats.org/officeDocument/2006/relationships/image" Target="../media/image6.png"/><Relationship Id="rId8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Relationship Id="rId5" Type="http://schemas.openxmlformats.org/officeDocument/2006/relationships/image" Target="../media/image8.png"/><Relationship Id="rId6" Type="http://schemas.openxmlformats.org/officeDocument/2006/relationships/image" Target="../media/image11.png"/><Relationship Id="rId7" Type="http://schemas.openxmlformats.org/officeDocument/2006/relationships/image" Target="../media/image6.png"/><Relationship Id="rId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601850" y="2029925"/>
            <a:ext cx="54345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rgbClr val="4A313F"/>
                </a:solidFill>
              </a:rPr>
              <a:t>Solving one-step equations</a:t>
            </a:r>
            <a:endParaRPr>
              <a:solidFill>
                <a:srgbClr val="4A313F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8975" y="354675"/>
            <a:ext cx="3951000" cy="12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4A313F"/>
                </a:solidFill>
              </a:rPr>
              <a:t>Maths</a:t>
            </a:r>
            <a:endParaRPr>
              <a:solidFill>
                <a:srgbClr val="4A313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4A313F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A313F"/>
                </a:solidFill>
              </a:rPr>
              <a:t>Miss Parnham</a:t>
            </a:r>
            <a:endParaRPr>
              <a:solidFill>
                <a:srgbClr val="4A313F"/>
              </a:solidFill>
            </a:endParaRPr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458974" y="446400"/>
            <a:ext cx="69440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A313F"/>
                </a:solidFill>
              </a:rPr>
              <a:t>Solving one-step equations</a:t>
            </a:r>
            <a:endParaRPr>
              <a:solidFill>
                <a:srgbClr val="4A313F"/>
              </a:solidFill>
            </a:endParaRPr>
          </a:p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458974" y="924806"/>
            <a:ext cx="3993957" cy="3189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76581" l="-3808" r="-3491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40" name="Google Shape;40;p7"/>
          <p:cNvSpPr txBox="1"/>
          <p:nvPr/>
        </p:nvSpPr>
        <p:spPr>
          <a:xfrm>
            <a:off x="4830450" y="924806"/>
            <a:ext cx="3891600" cy="31896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2921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1" name="Google Shape;41;p7"/>
          <p:cNvSpPr/>
          <p:nvPr/>
        </p:nvSpPr>
        <p:spPr>
          <a:xfrm rot="-1044885">
            <a:off x="1928169" y="3039709"/>
            <a:ext cx="1080000" cy="1080000"/>
          </a:xfrm>
          <a:prstGeom prst="pie">
            <a:avLst>
              <a:gd fmla="val 105547" name="adj1"/>
              <a:gd fmla="val 2602259" name="adj2"/>
            </a:avLst>
          </a:prstGeom>
          <a:solidFill>
            <a:srgbClr val="F9AFC8"/>
          </a:solidFill>
          <a:ln cap="flat" cmpd="sng" w="9525">
            <a:solidFill>
              <a:srgbClr val="EE357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7"/>
          <p:cNvSpPr/>
          <p:nvPr/>
        </p:nvSpPr>
        <p:spPr>
          <a:xfrm rot="9810024">
            <a:off x="1915563" y="3043508"/>
            <a:ext cx="1080000" cy="1080000"/>
          </a:xfrm>
          <a:prstGeom prst="pie">
            <a:avLst>
              <a:gd fmla="val 200028" name="adj1"/>
              <a:gd fmla="val 2668269" name="adj2"/>
            </a:avLst>
          </a:prstGeom>
          <a:solidFill>
            <a:srgbClr val="F9AFC8"/>
          </a:solidFill>
          <a:ln cap="flat" cmpd="sng" w="9525">
            <a:solidFill>
              <a:srgbClr val="EE357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" name="Google Shape;43;p7"/>
          <p:cNvCxnSpPr/>
          <p:nvPr/>
        </p:nvCxnSpPr>
        <p:spPr>
          <a:xfrm flipH="1" rot="10800000">
            <a:off x="937259" y="3243247"/>
            <a:ext cx="2750821" cy="734888"/>
          </a:xfrm>
          <a:prstGeom prst="straightConnector1">
            <a:avLst/>
          </a:prstGeom>
          <a:noFill/>
          <a:ln cap="flat" cmpd="sng" w="12700">
            <a:solidFill>
              <a:srgbClr val="EE357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" name="Google Shape;44;p7"/>
          <p:cNvCxnSpPr/>
          <p:nvPr/>
        </p:nvCxnSpPr>
        <p:spPr>
          <a:xfrm>
            <a:off x="1173480" y="2932362"/>
            <a:ext cx="2354580" cy="1182439"/>
          </a:xfrm>
          <a:prstGeom prst="straightConnector1">
            <a:avLst/>
          </a:prstGeom>
          <a:noFill/>
          <a:ln cap="flat" cmpd="sng" w="12700">
            <a:solidFill>
              <a:srgbClr val="EE357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7"/>
          <p:cNvSpPr txBox="1"/>
          <p:nvPr/>
        </p:nvSpPr>
        <p:spPr>
          <a:xfrm>
            <a:off x="1505556" y="3358240"/>
            <a:ext cx="5715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5t</a:t>
            </a:r>
            <a:r>
              <a:rPr b="0" i="0" lang="en-GB" sz="1600" u="none" cap="none" strike="noStrike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°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" name="Google Shape;46;p7"/>
          <p:cNvSpPr txBox="1"/>
          <p:nvPr/>
        </p:nvSpPr>
        <p:spPr>
          <a:xfrm>
            <a:off x="3060002" y="3461868"/>
            <a:ext cx="5715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65°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" name="Google Shape;47;p7"/>
          <p:cNvSpPr/>
          <p:nvPr/>
        </p:nvSpPr>
        <p:spPr>
          <a:xfrm>
            <a:off x="5455922" y="3145974"/>
            <a:ext cx="2263138" cy="126625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989" l="0" r="0" t="0"/>
            </a:stretch>
          </a:blipFill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8" name="Google Shape;48;p7"/>
          <p:cNvSpPr/>
          <p:nvPr/>
        </p:nvSpPr>
        <p:spPr>
          <a:xfrm>
            <a:off x="5673823" y="3330932"/>
            <a:ext cx="504089" cy="676102"/>
          </a:xfrm>
          <a:prstGeom prst="curvedRightArrow">
            <a:avLst>
              <a:gd fmla="val 7305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25400">
            <a:solidFill>
              <a:srgbClr val="4C8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÷8</a:t>
            </a:r>
            <a:endParaRPr/>
          </a:p>
        </p:txBody>
      </p:sp>
      <p:sp>
        <p:nvSpPr>
          <p:cNvPr id="49" name="Google Shape;49;p7"/>
          <p:cNvSpPr/>
          <p:nvPr/>
        </p:nvSpPr>
        <p:spPr>
          <a:xfrm flipH="1">
            <a:off x="7045844" y="3330932"/>
            <a:ext cx="504089" cy="676102"/>
          </a:xfrm>
          <a:prstGeom prst="curvedRightArrow">
            <a:avLst>
              <a:gd fmla="val 4356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25400">
            <a:solidFill>
              <a:srgbClr val="4C8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÷8</a:t>
            </a:r>
            <a:endParaRPr/>
          </a:p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A313F"/>
                </a:solidFill>
              </a:rPr>
              <a:t>‹#›</a:t>
            </a:fld>
            <a:endParaRPr>
              <a:solidFill>
                <a:srgbClr val="4A313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A313F"/>
                </a:solidFill>
              </a:rPr>
              <a:t>Solving one-step equations</a:t>
            </a:r>
            <a:endParaRPr>
              <a:solidFill>
                <a:srgbClr val="4A313F"/>
              </a:solidFill>
            </a:endParaRPr>
          </a:p>
        </p:txBody>
      </p:sp>
      <p:sp>
        <p:nvSpPr>
          <p:cNvPr id="56" name="Google Shape;56;p8"/>
          <p:cNvSpPr txBox="1"/>
          <p:nvPr>
            <p:ph idx="1" type="body"/>
          </p:nvPr>
        </p:nvSpPr>
        <p:spPr>
          <a:xfrm>
            <a:off x="458974" y="924805"/>
            <a:ext cx="3893569" cy="357371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255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A313F"/>
                </a:solidFill>
              </a:rPr>
              <a:t>‹#›</a:t>
            </a:fld>
            <a:endParaRPr>
              <a:solidFill>
                <a:srgbClr val="4A313F"/>
              </a:solidFill>
            </a:endParaRPr>
          </a:p>
        </p:txBody>
      </p:sp>
      <p:sp>
        <p:nvSpPr>
          <p:cNvPr id="58" name="Google Shape;58;p8"/>
          <p:cNvSpPr txBox="1"/>
          <p:nvPr/>
        </p:nvSpPr>
        <p:spPr>
          <a:xfrm>
            <a:off x="4830450" y="924806"/>
            <a:ext cx="3854576" cy="31896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822" l="-3159" r="0" t="-76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59" name="Google Shape;59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68327" y="2720247"/>
            <a:ext cx="1426642" cy="10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29351" y="2708732"/>
            <a:ext cx="536381" cy="355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42562" y="3064624"/>
            <a:ext cx="536381" cy="355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42562" y="3358319"/>
            <a:ext cx="605354" cy="401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4A313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rgbClr val="4A313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8" name="Google Shape;68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4A31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/>
          <p:nvPr>
            <p:ph type="title"/>
          </p:nvPr>
        </p:nvSpPr>
        <p:spPr>
          <a:xfrm>
            <a:off x="458974" y="446400"/>
            <a:ext cx="69440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A313F"/>
                </a:solidFill>
              </a:rPr>
              <a:t>Solving one-step equations</a:t>
            </a:r>
            <a:endParaRPr>
              <a:solidFill>
                <a:srgbClr val="4A313F"/>
              </a:solidFill>
            </a:endParaRPr>
          </a:p>
        </p:txBody>
      </p:sp>
      <p:sp>
        <p:nvSpPr>
          <p:cNvPr id="75" name="Google Shape;75;p10"/>
          <p:cNvSpPr txBox="1"/>
          <p:nvPr>
            <p:ph idx="1" type="body"/>
          </p:nvPr>
        </p:nvSpPr>
        <p:spPr>
          <a:xfrm>
            <a:off x="458974" y="924806"/>
            <a:ext cx="3993957" cy="3189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75395" l="-3808" r="-3491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76" name="Google Shape;76;p10"/>
          <p:cNvSpPr txBox="1"/>
          <p:nvPr/>
        </p:nvSpPr>
        <p:spPr>
          <a:xfrm>
            <a:off x="4830450" y="924806"/>
            <a:ext cx="3891600" cy="31896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2921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7" name="Google Shape;77;p10"/>
          <p:cNvSpPr/>
          <p:nvPr/>
        </p:nvSpPr>
        <p:spPr>
          <a:xfrm rot="-1044885">
            <a:off x="1707733" y="2949901"/>
            <a:ext cx="1080000" cy="1080000"/>
          </a:xfrm>
          <a:prstGeom prst="pie">
            <a:avLst>
              <a:gd fmla="val 105547" name="adj1"/>
              <a:gd fmla="val 2602259" name="adj2"/>
            </a:avLst>
          </a:prstGeom>
          <a:solidFill>
            <a:srgbClr val="F9AFC8"/>
          </a:solidFill>
          <a:ln cap="flat" cmpd="sng" w="9525">
            <a:solidFill>
              <a:srgbClr val="EE357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0"/>
          <p:cNvSpPr/>
          <p:nvPr/>
        </p:nvSpPr>
        <p:spPr>
          <a:xfrm rot="9810024">
            <a:off x="1695127" y="2953700"/>
            <a:ext cx="1080000" cy="1080000"/>
          </a:xfrm>
          <a:prstGeom prst="pie">
            <a:avLst>
              <a:gd fmla="val 200028" name="adj1"/>
              <a:gd fmla="val 2668269" name="adj2"/>
            </a:avLst>
          </a:prstGeom>
          <a:solidFill>
            <a:srgbClr val="F9AFC8"/>
          </a:solidFill>
          <a:ln cap="flat" cmpd="sng" w="9525">
            <a:solidFill>
              <a:srgbClr val="EE357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" name="Google Shape;79;p10"/>
          <p:cNvCxnSpPr/>
          <p:nvPr/>
        </p:nvCxnSpPr>
        <p:spPr>
          <a:xfrm flipH="1" rot="10800000">
            <a:off x="716823" y="3153439"/>
            <a:ext cx="2750821" cy="734888"/>
          </a:xfrm>
          <a:prstGeom prst="straightConnector1">
            <a:avLst/>
          </a:prstGeom>
          <a:noFill/>
          <a:ln cap="flat" cmpd="sng" w="12700">
            <a:solidFill>
              <a:srgbClr val="EE357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0" name="Google Shape;80;p10"/>
          <p:cNvCxnSpPr/>
          <p:nvPr/>
        </p:nvCxnSpPr>
        <p:spPr>
          <a:xfrm>
            <a:off x="953044" y="2842554"/>
            <a:ext cx="2354580" cy="1182439"/>
          </a:xfrm>
          <a:prstGeom prst="straightConnector1">
            <a:avLst/>
          </a:prstGeom>
          <a:noFill/>
          <a:ln cap="flat" cmpd="sng" w="12700">
            <a:solidFill>
              <a:srgbClr val="EE357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1" name="Google Shape;81;p10"/>
          <p:cNvSpPr txBox="1"/>
          <p:nvPr/>
        </p:nvSpPr>
        <p:spPr>
          <a:xfrm>
            <a:off x="1285120" y="3268432"/>
            <a:ext cx="5715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5t</a:t>
            </a:r>
            <a:r>
              <a:rPr b="0" i="0" lang="en-GB" sz="1600" u="none" cap="none" strike="noStrike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°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10"/>
          <p:cNvSpPr txBox="1"/>
          <p:nvPr/>
        </p:nvSpPr>
        <p:spPr>
          <a:xfrm>
            <a:off x="2839566" y="3372060"/>
            <a:ext cx="5715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65°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10"/>
          <p:cNvSpPr/>
          <p:nvPr/>
        </p:nvSpPr>
        <p:spPr>
          <a:xfrm>
            <a:off x="5455922" y="3113316"/>
            <a:ext cx="2263138" cy="126625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979" l="0" r="0" t="0"/>
            </a:stretch>
          </a:blipFill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4" name="Google Shape;84;p10"/>
          <p:cNvSpPr/>
          <p:nvPr/>
        </p:nvSpPr>
        <p:spPr>
          <a:xfrm>
            <a:off x="5673823" y="3298274"/>
            <a:ext cx="504089" cy="676102"/>
          </a:xfrm>
          <a:prstGeom prst="curvedRightArrow">
            <a:avLst>
              <a:gd fmla="val 7305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25400">
            <a:solidFill>
              <a:srgbClr val="4C8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÷8</a:t>
            </a:r>
            <a:endParaRPr/>
          </a:p>
        </p:txBody>
      </p:sp>
      <p:sp>
        <p:nvSpPr>
          <p:cNvPr id="85" name="Google Shape;85;p10"/>
          <p:cNvSpPr/>
          <p:nvPr/>
        </p:nvSpPr>
        <p:spPr>
          <a:xfrm flipH="1">
            <a:off x="7031214" y="3298274"/>
            <a:ext cx="504089" cy="676102"/>
          </a:xfrm>
          <a:prstGeom prst="curvedRightArrow">
            <a:avLst>
              <a:gd fmla="val 10254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25400">
            <a:solidFill>
              <a:srgbClr val="4C8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÷8</a:t>
            </a:r>
            <a:endParaRPr/>
          </a:p>
        </p:txBody>
      </p:sp>
      <p:sp>
        <p:nvSpPr>
          <p:cNvPr id="86" name="Google Shape;86;p10"/>
          <p:cNvSpPr txBox="1"/>
          <p:nvPr/>
        </p:nvSpPr>
        <p:spPr>
          <a:xfrm>
            <a:off x="1343597" y="1644686"/>
            <a:ext cx="100234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p = 45</a:t>
            </a:r>
            <a:endParaRPr/>
          </a:p>
        </p:txBody>
      </p:sp>
      <p:sp>
        <p:nvSpPr>
          <p:cNvPr id="87" name="Google Shape;87;p10"/>
          <p:cNvSpPr txBox="1"/>
          <p:nvPr/>
        </p:nvSpPr>
        <p:spPr>
          <a:xfrm>
            <a:off x="3171447" y="1601336"/>
            <a:ext cx="100234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q = 9</a:t>
            </a:r>
            <a:endParaRPr/>
          </a:p>
        </p:txBody>
      </p:sp>
      <p:sp>
        <p:nvSpPr>
          <p:cNvPr id="88" name="Google Shape;88;p10"/>
          <p:cNvSpPr txBox="1"/>
          <p:nvPr/>
        </p:nvSpPr>
        <p:spPr>
          <a:xfrm>
            <a:off x="1381698" y="2212484"/>
            <a:ext cx="100234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r = 32</a:t>
            </a:r>
            <a:endParaRPr/>
          </a:p>
        </p:txBody>
      </p:sp>
      <p:sp>
        <p:nvSpPr>
          <p:cNvPr id="89" name="Google Shape;89;p10"/>
          <p:cNvSpPr txBox="1"/>
          <p:nvPr/>
        </p:nvSpPr>
        <p:spPr>
          <a:xfrm>
            <a:off x="3429806" y="2200892"/>
            <a:ext cx="100234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s = 44</a:t>
            </a:r>
            <a:endParaRPr/>
          </a:p>
        </p:txBody>
      </p:sp>
      <p:sp>
        <p:nvSpPr>
          <p:cNvPr id="90" name="Google Shape;90;p10"/>
          <p:cNvSpPr txBox="1"/>
          <p:nvPr/>
        </p:nvSpPr>
        <p:spPr>
          <a:xfrm>
            <a:off x="3343991" y="3392408"/>
            <a:ext cx="100234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5t = 65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 t = 13</a:t>
            </a:r>
            <a:endParaRPr/>
          </a:p>
        </p:txBody>
      </p:sp>
      <p:sp>
        <p:nvSpPr>
          <p:cNvPr id="91" name="Google Shape;91;p10"/>
          <p:cNvSpPr txBox="1"/>
          <p:nvPr/>
        </p:nvSpPr>
        <p:spPr>
          <a:xfrm>
            <a:off x="5538973" y="1685548"/>
            <a:ext cx="100234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 = 2</a:t>
            </a:r>
            <a:endParaRPr/>
          </a:p>
        </p:txBody>
      </p:sp>
      <p:sp>
        <p:nvSpPr>
          <p:cNvPr id="92" name="Google Shape;92;p10"/>
          <p:cNvSpPr txBox="1"/>
          <p:nvPr/>
        </p:nvSpPr>
        <p:spPr>
          <a:xfrm>
            <a:off x="7402982" y="1639016"/>
            <a:ext cx="100234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b = -5</a:t>
            </a:r>
            <a:endParaRPr/>
          </a:p>
        </p:txBody>
      </p:sp>
      <p:sp>
        <p:nvSpPr>
          <p:cNvPr id="93" name="Google Shape;93;p10"/>
          <p:cNvSpPr txBox="1"/>
          <p:nvPr/>
        </p:nvSpPr>
        <p:spPr>
          <a:xfrm>
            <a:off x="5577074" y="2228852"/>
            <a:ext cx="100234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c = -24</a:t>
            </a:r>
            <a:endParaRPr/>
          </a:p>
        </p:txBody>
      </p:sp>
      <p:sp>
        <p:nvSpPr>
          <p:cNvPr id="94" name="Google Shape;94;p10"/>
          <p:cNvSpPr txBox="1"/>
          <p:nvPr/>
        </p:nvSpPr>
        <p:spPr>
          <a:xfrm>
            <a:off x="7625182" y="2217260"/>
            <a:ext cx="100234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d = 57</a:t>
            </a:r>
            <a:endParaRPr/>
          </a:p>
        </p:txBody>
      </p:sp>
      <p:sp>
        <p:nvSpPr>
          <p:cNvPr id="95" name="Google Shape;95;p10"/>
          <p:cNvSpPr txBox="1"/>
          <p:nvPr/>
        </p:nvSpPr>
        <p:spPr>
          <a:xfrm>
            <a:off x="7760055" y="2876829"/>
            <a:ext cx="129054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He should have divided by -8</a:t>
            </a:r>
            <a:endParaRPr/>
          </a:p>
        </p:txBody>
      </p:sp>
      <p:sp>
        <p:nvSpPr>
          <p:cNvPr id="96" name="Google Shape;96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A313F"/>
                </a:solidFill>
              </a:rPr>
              <a:t>‹#›</a:t>
            </a:fld>
            <a:endParaRPr>
              <a:solidFill>
                <a:srgbClr val="4A313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1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A313F"/>
                </a:solidFill>
              </a:rPr>
              <a:t>Solving one-step equations</a:t>
            </a:r>
            <a:endParaRPr>
              <a:solidFill>
                <a:srgbClr val="4A313F"/>
              </a:solidFill>
            </a:endParaRPr>
          </a:p>
        </p:txBody>
      </p:sp>
      <p:sp>
        <p:nvSpPr>
          <p:cNvPr id="102" name="Google Shape;102;p11"/>
          <p:cNvSpPr txBox="1"/>
          <p:nvPr>
            <p:ph idx="1" type="body"/>
          </p:nvPr>
        </p:nvSpPr>
        <p:spPr>
          <a:xfrm>
            <a:off x="458974" y="924806"/>
            <a:ext cx="3893569" cy="3189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95" l="-3255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103" name="Google Shape;103;p11"/>
          <p:cNvSpPr txBox="1"/>
          <p:nvPr/>
        </p:nvSpPr>
        <p:spPr>
          <a:xfrm>
            <a:off x="4830450" y="924805"/>
            <a:ext cx="3854576" cy="40485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295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104" name="Google Shape;104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68327" y="2434496"/>
            <a:ext cx="1426642" cy="10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29351" y="2422981"/>
            <a:ext cx="536381" cy="355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42562" y="2778873"/>
            <a:ext cx="536381" cy="355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42562" y="3072568"/>
            <a:ext cx="605354" cy="401656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1"/>
          <p:cNvSpPr txBox="1"/>
          <p:nvPr/>
        </p:nvSpPr>
        <p:spPr>
          <a:xfrm>
            <a:off x="1343597" y="1603865"/>
            <a:ext cx="100234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w = 6.2</a:t>
            </a:r>
            <a:endParaRPr/>
          </a:p>
        </p:txBody>
      </p:sp>
      <p:sp>
        <p:nvSpPr>
          <p:cNvPr id="109" name="Google Shape;109;p11"/>
          <p:cNvSpPr txBox="1"/>
          <p:nvPr/>
        </p:nvSpPr>
        <p:spPr>
          <a:xfrm>
            <a:off x="3171447" y="1560515"/>
            <a:ext cx="100234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x = 8.4</a:t>
            </a:r>
            <a:endParaRPr/>
          </a:p>
        </p:txBody>
      </p:sp>
      <p:sp>
        <p:nvSpPr>
          <p:cNvPr id="110" name="Google Shape;110;p11"/>
          <p:cNvSpPr txBox="1"/>
          <p:nvPr/>
        </p:nvSpPr>
        <p:spPr>
          <a:xfrm>
            <a:off x="1381698" y="2098183"/>
            <a:ext cx="1002343" cy="44140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5554" l="-249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1600" u="none" cap="none" strike="noStrike">
                <a:latin typeface="Montserrat"/>
                <a:ea typeface="Montserrat"/>
                <a:cs typeface="Montserrat"/>
                <a:sym typeface="Montserrat"/>
              </a:rPr>
              <a:t> 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1"/>
          <p:cNvSpPr txBox="1"/>
          <p:nvPr/>
        </p:nvSpPr>
        <p:spPr>
          <a:xfrm>
            <a:off x="3429806" y="2086591"/>
            <a:ext cx="100234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z = -2.82</a:t>
            </a:r>
            <a:endParaRPr/>
          </a:p>
        </p:txBody>
      </p:sp>
      <p:sp>
        <p:nvSpPr>
          <p:cNvPr id="112" name="Google Shape;112;p11"/>
          <p:cNvSpPr txBox="1"/>
          <p:nvPr/>
        </p:nvSpPr>
        <p:spPr>
          <a:xfrm>
            <a:off x="3350200" y="3621030"/>
            <a:ext cx="100234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8j = 26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 j = 3.25</a:t>
            </a:r>
            <a:endParaRPr/>
          </a:p>
        </p:txBody>
      </p:sp>
      <p:sp>
        <p:nvSpPr>
          <p:cNvPr id="113" name="Google Shape;113;p11"/>
          <p:cNvSpPr txBox="1"/>
          <p:nvPr/>
        </p:nvSpPr>
        <p:spPr>
          <a:xfrm>
            <a:off x="1178971" y="3980819"/>
            <a:ext cx="100234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3.25 g</a:t>
            </a:r>
            <a:endParaRPr/>
          </a:p>
        </p:txBody>
      </p:sp>
      <p:sp>
        <p:nvSpPr>
          <p:cNvPr id="114" name="Google Shape;114;p11"/>
          <p:cNvSpPr txBox="1"/>
          <p:nvPr/>
        </p:nvSpPr>
        <p:spPr>
          <a:xfrm>
            <a:off x="5237166" y="2396832"/>
            <a:ext cx="167246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x - 0.3 = 1.28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 x = 1.58</a:t>
            </a:r>
            <a:endParaRPr/>
          </a:p>
        </p:txBody>
      </p:sp>
      <p:sp>
        <p:nvSpPr>
          <p:cNvPr id="115" name="Google Shape;115;p11"/>
          <p:cNvSpPr txBox="1"/>
          <p:nvPr/>
        </p:nvSpPr>
        <p:spPr>
          <a:xfrm>
            <a:off x="7209469" y="2596601"/>
            <a:ext cx="100234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1.58 m</a:t>
            </a:r>
            <a:endParaRPr/>
          </a:p>
        </p:txBody>
      </p:sp>
      <p:sp>
        <p:nvSpPr>
          <p:cNvPr id="116" name="Google Shape;116;p11"/>
          <p:cNvSpPr txBox="1"/>
          <p:nvPr/>
        </p:nvSpPr>
        <p:spPr>
          <a:xfrm>
            <a:off x="4830450" y="4135457"/>
            <a:ext cx="439519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n + 8.75 = 4.5		n = -4.25</a:t>
            </a:r>
            <a:endParaRPr/>
          </a:p>
        </p:txBody>
      </p:sp>
      <p:sp>
        <p:nvSpPr>
          <p:cNvPr id="117" name="Google Shape;117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A313F"/>
                </a:solidFill>
              </a:rPr>
              <a:t>‹#›</a:t>
            </a:fld>
            <a:endParaRPr>
              <a:solidFill>
                <a:srgbClr val="4A313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