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1" Type="http://schemas.openxmlformats.org/officeDocument/2006/relationships/image" Target="../media/image10.png"/><Relationship Id="rId10" Type="http://schemas.openxmlformats.org/officeDocument/2006/relationships/image" Target="../media/image19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2" Type="http://schemas.openxmlformats.org/officeDocument/2006/relationships/image" Target="../media/image25.png"/><Relationship Id="rId9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42300" y="1958475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Adding mixed numbers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75625" y="324950"/>
            <a:ext cx="3951000" cy="15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Miss Parnham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Compare these two methods.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do you prefer?  Why?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Adding mixed numbers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8975" y="924806"/>
            <a:ext cx="3891600" cy="41949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0784" l="-3910" r="0" t="-58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grpSp>
        <p:nvGrpSpPr>
          <p:cNvPr id="41" name="Google Shape;41;p7"/>
          <p:cNvGrpSpPr/>
          <p:nvPr/>
        </p:nvGrpSpPr>
        <p:grpSpPr>
          <a:xfrm>
            <a:off x="4843053" y="834543"/>
            <a:ext cx="1860436" cy="2816351"/>
            <a:chOff x="4915814" y="1002183"/>
            <a:chExt cx="1860436" cy="2816351"/>
          </a:xfrm>
        </p:grpSpPr>
        <p:sp>
          <p:nvSpPr>
            <p:cNvPr id="42" name="Google Shape;42;p7"/>
            <p:cNvSpPr/>
            <p:nvPr/>
          </p:nvSpPr>
          <p:spPr>
            <a:xfrm>
              <a:off x="4915814" y="1403212"/>
              <a:ext cx="1704442" cy="2173921"/>
            </a:xfrm>
            <a:prstGeom prst="rect">
              <a:avLst/>
            </a:prstGeom>
            <a:solidFill>
              <a:srgbClr val="FEEAD1"/>
            </a:solidFill>
            <a:ln cap="flat" cmpd="sng" w="25400">
              <a:solidFill>
                <a:srgbClr val="D176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5108753" y="1002183"/>
              <a:ext cx="1667497" cy="281635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094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44" name="Google Shape;44;p7"/>
          <p:cNvGrpSpPr/>
          <p:nvPr/>
        </p:nvGrpSpPr>
        <p:grpSpPr>
          <a:xfrm>
            <a:off x="6703489" y="1244323"/>
            <a:ext cx="1908855" cy="2816354"/>
            <a:chOff x="6813195" y="1403211"/>
            <a:chExt cx="1908855" cy="2816354"/>
          </a:xfrm>
        </p:grpSpPr>
        <p:sp>
          <p:nvSpPr>
            <p:cNvPr id="45" name="Google Shape;45;p7"/>
            <p:cNvSpPr/>
            <p:nvPr/>
          </p:nvSpPr>
          <p:spPr>
            <a:xfrm>
              <a:off x="6813195" y="1403211"/>
              <a:ext cx="1704442" cy="2678671"/>
            </a:xfrm>
            <a:prstGeom prst="rect">
              <a:avLst/>
            </a:prstGeom>
            <a:solidFill>
              <a:srgbClr val="E3E1F3"/>
            </a:solidFill>
            <a:ln cap="flat" cmpd="sng" w="25400">
              <a:solidFill>
                <a:srgbClr val="4B3F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7032607" y="1403212"/>
              <a:ext cx="1689443" cy="28163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08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Adding mixed numbers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85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Using the digits 1 , 2, 3, 4, 5, and 6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greatest possible total?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lowest possible total?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there more than one way to get each answer?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6443392" y="1601570"/>
            <a:ext cx="5137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" name="Google Shape;57;p8"/>
          <p:cNvGrpSpPr/>
          <p:nvPr/>
        </p:nvGrpSpPr>
        <p:grpSpPr>
          <a:xfrm>
            <a:off x="7112458" y="1288973"/>
            <a:ext cx="1024097" cy="929595"/>
            <a:chOff x="5196840" y="1280160"/>
            <a:chExt cx="1189350" cy="1115504"/>
          </a:xfrm>
        </p:grpSpPr>
        <p:sp>
          <p:nvSpPr>
            <p:cNvPr id="58" name="Google Shape;58;p8"/>
            <p:cNvSpPr/>
            <p:nvPr/>
          </p:nvSpPr>
          <p:spPr>
            <a:xfrm>
              <a:off x="5196840" y="1516380"/>
              <a:ext cx="510540" cy="655320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5807700" y="1280160"/>
              <a:ext cx="510540" cy="472440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818500" y="1917258"/>
              <a:ext cx="510540" cy="478406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" name="Google Shape;61;p8"/>
            <p:cNvCxnSpPr/>
            <p:nvPr/>
          </p:nvCxnSpPr>
          <p:spPr>
            <a:xfrm>
              <a:off x="5747370" y="1844040"/>
              <a:ext cx="638820" cy="0"/>
            </a:xfrm>
            <a:prstGeom prst="straightConnector1">
              <a:avLst/>
            </a:prstGeom>
            <a:noFill/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2" name="Google Shape;62;p8"/>
          <p:cNvGrpSpPr/>
          <p:nvPr/>
        </p:nvGrpSpPr>
        <p:grpSpPr>
          <a:xfrm>
            <a:off x="5370443" y="1288973"/>
            <a:ext cx="1030982" cy="929595"/>
            <a:chOff x="5196840" y="1280160"/>
            <a:chExt cx="1189350" cy="1115504"/>
          </a:xfrm>
        </p:grpSpPr>
        <p:sp>
          <p:nvSpPr>
            <p:cNvPr id="63" name="Google Shape;63;p8"/>
            <p:cNvSpPr/>
            <p:nvPr/>
          </p:nvSpPr>
          <p:spPr>
            <a:xfrm>
              <a:off x="5196840" y="1516380"/>
              <a:ext cx="510540" cy="655320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5807700" y="1280160"/>
              <a:ext cx="510540" cy="472440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5818500" y="1917258"/>
              <a:ext cx="510540" cy="478406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" name="Google Shape;66;p8"/>
            <p:cNvCxnSpPr/>
            <p:nvPr/>
          </p:nvCxnSpPr>
          <p:spPr>
            <a:xfrm>
              <a:off x="5747370" y="1844040"/>
              <a:ext cx="638820" cy="0"/>
            </a:xfrm>
            <a:prstGeom prst="straightConnector1">
              <a:avLst/>
            </a:prstGeom>
            <a:noFill/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7" name="Google Shape;67;p8"/>
          <p:cNvSpPr txBox="1"/>
          <p:nvPr/>
        </p:nvSpPr>
        <p:spPr>
          <a:xfrm>
            <a:off x="6567331" y="1463860"/>
            <a:ext cx="5137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Adding mixed numbers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58975" y="924806"/>
            <a:ext cx="3891600" cy="40434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7222" l="-3910" r="0" t="-60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Compare these two methods.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do you prefer?  Why?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1360019" y="1533640"/>
            <a:ext cx="730511" cy="5013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0"/>
          <p:cNvSpPr txBox="1"/>
          <p:nvPr/>
        </p:nvSpPr>
        <p:spPr>
          <a:xfrm>
            <a:off x="3195745" y="1564688"/>
            <a:ext cx="825370" cy="50135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1473980" y="2378365"/>
            <a:ext cx="659620" cy="50244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3328839" y="2393419"/>
            <a:ext cx="792793" cy="5013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1572224" y="3267683"/>
            <a:ext cx="659620" cy="5002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3263592" y="3266464"/>
            <a:ext cx="792793" cy="50135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88" name="Google Shape;88;p10"/>
          <p:cNvGrpSpPr/>
          <p:nvPr/>
        </p:nvGrpSpPr>
        <p:grpSpPr>
          <a:xfrm>
            <a:off x="4915814" y="861702"/>
            <a:ext cx="1860436" cy="2816351"/>
            <a:chOff x="4915814" y="1177743"/>
            <a:chExt cx="1860436" cy="2816351"/>
          </a:xfrm>
        </p:grpSpPr>
        <p:sp>
          <p:nvSpPr>
            <p:cNvPr id="89" name="Google Shape;89;p10"/>
            <p:cNvSpPr/>
            <p:nvPr/>
          </p:nvSpPr>
          <p:spPr>
            <a:xfrm>
              <a:off x="4915814" y="1578772"/>
              <a:ext cx="1704442" cy="2173921"/>
            </a:xfrm>
            <a:prstGeom prst="rect">
              <a:avLst/>
            </a:prstGeom>
            <a:solidFill>
              <a:srgbClr val="FEEAD1"/>
            </a:solidFill>
            <a:ln cap="flat" cmpd="sng" w="25400">
              <a:solidFill>
                <a:srgbClr val="D1760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5108753" y="1177743"/>
              <a:ext cx="1667497" cy="2816351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-1094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91" name="Google Shape;91;p10"/>
          <p:cNvGrpSpPr/>
          <p:nvPr/>
        </p:nvGrpSpPr>
        <p:grpSpPr>
          <a:xfrm>
            <a:off x="6813195" y="1262730"/>
            <a:ext cx="1908855" cy="2816354"/>
            <a:chOff x="6813195" y="1578771"/>
            <a:chExt cx="1908855" cy="2816354"/>
          </a:xfrm>
        </p:grpSpPr>
        <p:sp>
          <p:nvSpPr>
            <p:cNvPr id="92" name="Google Shape;92;p10"/>
            <p:cNvSpPr/>
            <p:nvPr/>
          </p:nvSpPr>
          <p:spPr>
            <a:xfrm>
              <a:off x="6813195" y="1578771"/>
              <a:ext cx="1704442" cy="2678671"/>
            </a:xfrm>
            <a:prstGeom prst="rect">
              <a:avLst/>
            </a:prstGeom>
            <a:solidFill>
              <a:srgbClr val="E3E1F3"/>
            </a:solidFill>
            <a:ln cap="flat" cmpd="sng" w="25400">
              <a:solidFill>
                <a:srgbClr val="4B3F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7032607" y="1578772"/>
              <a:ext cx="1689443" cy="2816353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-108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94" name="Google Shape;94;p10"/>
          <p:cNvSpPr txBox="1"/>
          <p:nvPr/>
        </p:nvSpPr>
        <p:spPr>
          <a:xfrm>
            <a:off x="4989208" y="1195086"/>
            <a:ext cx="17870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Fewer steps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4843988" y="3445640"/>
            <a:ext cx="21970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Smaller numbers in calculations</a:t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6333320" y="3769714"/>
            <a:ext cx="821872" cy="1716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73340"/>
                </a:solidFill>
              </a:rPr>
              <a:t>Adding mixed numbers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103" name="Google Shape;103;p11"/>
          <p:cNvSpPr txBox="1"/>
          <p:nvPr>
            <p:ph idx="1" type="body"/>
          </p:nvPr>
        </p:nvSpPr>
        <p:spPr>
          <a:xfrm>
            <a:off x="458974" y="924805"/>
            <a:ext cx="3893569" cy="4240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85" r="0" t="-57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4" name="Google Shape;104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4830450" y="924805"/>
            <a:ext cx="3993510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Using the digits 1 , 2, 3, 4, 5, and 6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greatest possible total?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lowest possible total?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there more than one way to get each answer?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6" name="Google Shape;106;p11"/>
          <p:cNvGrpSpPr/>
          <p:nvPr/>
        </p:nvGrpSpPr>
        <p:grpSpPr>
          <a:xfrm>
            <a:off x="7112458" y="1288973"/>
            <a:ext cx="1024097" cy="929595"/>
            <a:chOff x="5196840" y="1280160"/>
            <a:chExt cx="1189350" cy="1115504"/>
          </a:xfrm>
        </p:grpSpPr>
        <p:sp>
          <p:nvSpPr>
            <p:cNvPr id="107" name="Google Shape;107;p11"/>
            <p:cNvSpPr/>
            <p:nvPr/>
          </p:nvSpPr>
          <p:spPr>
            <a:xfrm>
              <a:off x="5196840" y="1516380"/>
              <a:ext cx="510540" cy="655320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5807700" y="1280160"/>
              <a:ext cx="510540" cy="472440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818500" y="1917258"/>
              <a:ext cx="510540" cy="478406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11"/>
            <p:cNvCxnSpPr/>
            <p:nvPr/>
          </p:nvCxnSpPr>
          <p:spPr>
            <a:xfrm>
              <a:off x="5747370" y="1844040"/>
              <a:ext cx="638820" cy="0"/>
            </a:xfrm>
            <a:prstGeom prst="straightConnector1">
              <a:avLst/>
            </a:prstGeom>
            <a:noFill/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1" name="Google Shape;111;p11"/>
          <p:cNvGrpSpPr/>
          <p:nvPr/>
        </p:nvGrpSpPr>
        <p:grpSpPr>
          <a:xfrm>
            <a:off x="5370447" y="1288973"/>
            <a:ext cx="1030983" cy="929595"/>
            <a:chOff x="5196840" y="1280160"/>
            <a:chExt cx="1189350" cy="1115504"/>
          </a:xfrm>
        </p:grpSpPr>
        <p:sp>
          <p:nvSpPr>
            <p:cNvPr id="112" name="Google Shape;112;p11"/>
            <p:cNvSpPr/>
            <p:nvPr/>
          </p:nvSpPr>
          <p:spPr>
            <a:xfrm>
              <a:off x="5196840" y="1516380"/>
              <a:ext cx="510540" cy="655320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5807700" y="1280160"/>
              <a:ext cx="510540" cy="472440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5818500" y="1917258"/>
              <a:ext cx="510540" cy="478406"/>
            </a:xfrm>
            <a:prstGeom prst="roundRect">
              <a:avLst>
                <a:gd fmla="val 16667" name="adj"/>
              </a:avLst>
            </a:prstGeom>
            <a:solidFill>
              <a:srgbClr val="FDD6A5"/>
            </a:solidFill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" name="Google Shape;115;p11"/>
            <p:cNvCxnSpPr/>
            <p:nvPr/>
          </p:nvCxnSpPr>
          <p:spPr>
            <a:xfrm>
              <a:off x="5747370" y="1844040"/>
              <a:ext cx="638820" cy="0"/>
            </a:xfrm>
            <a:prstGeom prst="straightConnector1">
              <a:avLst/>
            </a:prstGeom>
            <a:noFill/>
            <a:ln cap="flat" cmpd="sng" w="1905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6" name="Google Shape;116;p11"/>
          <p:cNvSpPr txBox="1"/>
          <p:nvPr/>
        </p:nvSpPr>
        <p:spPr>
          <a:xfrm>
            <a:off x="6567331" y="1463860"/>
            <a:ext cx="5137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1360019" y="1533640"/>
            <a:ext cx="730511" cy="5013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3353442" y="1564123"/>
            <a:ext cx="825370" cy="5002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1473979" y="2424788"/>
            <a:ext cx="730511" cy="5002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3488150" y="2444789"/>
            <a:ext cx="792793" cy="5013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11"/>
          <p:cNvSpPr txBox="1"/>
          <p:nvPr/>
        </p:nvSpPr>
        <p:spPr>
          <a:xfrm>
            <a:off x="1497549" y="3250331"/>
            <a:ext cx="864257" cy="5002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1"/>
          <p:cNvSpPr txBox="1"/>
          <p:nvPr/>
        </p:nvSpPr>
        <p:spPr>
          <a:xfrm>
            <a:off x="3400380" y="3287283"/>
            <a:ext cx="1049699" cy="50135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1"/>
          <p:cNvSpPr txBox="1"/>
          <p:nvPr/>
        </p:nvSpPr>
        <p:spPr>
          <a:xfrm>
            <a:off x="5415747" y="2447102"/>
            <a:ext cx="2560320" cy="50026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1"/>
          <p:cNvSpPr txBox="1"/>
          <p:nvPr/>
        </p:nvSpPr>
        <p:spPr>
          <a:xfrm>
            <a:off x="5758520" y="3068966"/>
            <a:ext cx="1950809" cy="50135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5634059" y="3913758"/>
            <a:ext cx="3817988" cy="4424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547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1"/>
          <p:cNvSpPr txBox="1"/>
          <p:nvPr/>
        </p:nvSpPr>
        <p:spPr>
          <a:xfrm>
            <a:off x="6181080" y="3690690"/>
            <a:ext cx="28123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Yes, use associative law.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