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445554-B953-401A-B359-61EB2C445DCD}">
  <a:tblStyle styleId="{5A445554-B953-401A-B359-61EB2C445DC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5e791e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5e791e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e1391a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824e1391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24e1391a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24e1391a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24e1391a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824e1391a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794000" y="4524000"/>
            <a:ext cx="1645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Number Sense Application Lesson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</a:rPr>
              <a:t>Mathematics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Miss Hill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05487" y="1436752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571626" y="303450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571625" y="2328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{5A445554-B953-401A-B359-61EB2C445DCD}</a:tableStyleId>
              </a:tblPr>
              <a:tblGrid>
                <a:gridCol w="2452100"/>
                <a:gridCol w="2452100"/>
                <a:gridCol w="2452100"/>
                <a:gridCol w="2452100"/>
                <a:gridCol w="2452100"/>
                <a:gridCol w="2452100"/>
              </a:tblGrid>
              <a:tr h="859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105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Google Shape;90;p15"/>
          <p:cNvGraphicFramePr/>
          <p:nvPr/>
        </p:nvGraphicFramePr>
        <p:xfrm>
          <a:off x="571625" y="365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{5A445554-B953-401A-B359-61EB2C445DCD}</a:tableStyleId>
              </a:tblPr>
              <a:tblGrid>
                <a:gridCol w="2452100"/>
                <a:gridCol w="2452100"/>
                <a:gridCol w="2452100"/>
                <a:gridCol w="2452100"/>
                <a:gridCol w="2452100"/>
                <a:gridCol w="2452100"/>
              </a:tblGrid>
              <a:tr h="859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606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1" name="Google Shape;91;p15"/>
          <p:cNvSpPr txBox="1"/>
          <p:nvPr/>
        </p:nvSpPr>
        <p:spPr>
          <a:xfrm>
            <a:off x="649175" y="1624950"/>
            <a:ext cx="15046800" cy="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AutoNum type="arabicPeriod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Can you find 10 or 100 more or less than given number?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773850" y="56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{5A445554-B953-401A-B359-61EB2C445DCD}</a:tableStyleId>
              </a:tblPr>
              <a:tblGrid>
                <a:gridCol w="2081400"/>
                <a:gridCol w="2581725"/>
                <a:gridCol w="1841225"/>
                <a:gridCol w="1180775"/>
                <a:gridCol w="2081400"/>
                <a:gridCol w="2521675"/>
                <a:gridCol w="1861250"/>
              </a:tblGrid>
              <a:tr h="1141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Starting number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more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Starting number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325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419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674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89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1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581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785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3" name="Google Shape;93;p15"/>
          <p:cNvSpPr txBox="1"/>
          <p:nvPr/>
        </p:nvSpPr>
        <p:spPr>
          <a:xfrm>
            <a:off x="893100" y="4916750"/>
            <a:ext cx="6429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2. Fill in the missing gaps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05487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571626" y="315900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graphicFrame>
        <p:nvGraphicFramePr>
          <p:cNvPr id="100" name="Google Shape;100;p16"/>
          <p:cNvGraphicFramePr/>
          <p:nvPr/>
        </p:nvGraphicFramePr>
        <p:xfrm>
          <a:off x="4049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{5A445554-B953-401A-B359-61EB2C445DCD}</a:tableStyleId>
              </a:tblPr>
              <a:tblGrid>
                <a:gridCol w="15393600"/>
              </a:tblGrid>
              <a:tr h="3239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How many pencils do I have? _____________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many exercise books? _______________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give away 10 books to another class. How many do I have now? _________________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114300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buy 100 more pencils. How many do I now have? _______________________________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114300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114300" marL="114300"/>
                </a:tc>
              </a:tr>
            </a:tbl>
          </a:graphicData>
        </a:graphic>
      </p:graphicFrame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500" y="5989950"/>
            <a:ext cx="8374140" cy="29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486976" y="315900"/>
            <a:ext cx="160536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100"/>
          </a:p>
        </p:txBody>
      </p:sp>
      <p:graphicFrame>
        <p:nvGraphicFramePr>
          <p:cNvPr id="108" name="Google Shape;108;p17"/>
          <p:cNvGraphicFramePr/>
          <p:nvPr/>
        </p:nvGraphicFramePr>
        <p:xfrm>
          <a:off x="48697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{5A445554-B953-401A-B359-61EB2C445DCD}</a:tableStyleId>
              </a:tblPr>
              <a:tblGrid>
                <a:gridCol w="17301000"/>
              </a:tblGrid>
              <a:tr h="3239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Using digit cards 0-9 can you make the answers to the questions below: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less than 8 + 7       	10 more than 3 x 10       	100 less than 336       	100 more than 691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____________________         	____________________           	__________________     </a:t>
                      </a: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	____________________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114300" marL="114300"/>
                </a:tc>
              </a:tr>
            </a:tbl>
          </a:graphicData>
        </a:graphic>
      </p:graphicFrame>
      <p:graphicFrame>
        <p:nvGraphicFramePr>
          <p:cNvPr id="109" name="Google Shape;109;p17"/>
          <p:cNvGraphicFramePr/>
          <p:nvPr/>
        </p:nvGraphicFramePr>
        <p:xfrm>
          <a:off x="623900" y="60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{5A445554-B953-401A-B359-61EB2C445DCD}</a:tableStyleId>
              </a:tblPr>
              <a:tblGrid>
                <a:gridCol w="15991300"/>
              </a:tblGrid>
              <a:tr h="57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Write the equation that comes next: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114300" marL="114300"/>
                </a:tc>
              </a:tr>
            </a:tbl>
          </a:graphicData>
        </a:graphic>
      </p:graphicFrame>
      <p:sp>
        <p:nvSpPr>
          <p:cNvPr id="110" name="Google Shape;110;p17"/>
          <p:cNvSpPr txBox="1"/>
          <p:nvPr/>
        </p:nvSpPr>
        <p:spPr>
          <a:xfrm>
            <a:off x="814400" y="7029450"/>
            <a:ext cx="16416300" cy="22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536-10=526       	526-10=516       	516-10=506   ___________________________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