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4"/>
    <p:sldMasterId id="2147483672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</p:sldIdLst>
  <p:sldSz cy="5143500" cx="9144000"/>
  <p:notesSz cx="6858000" cy="9144000"/>
  <p:embeddedFontLst>
    <p:embeddedFont>
      <p:font typeface="Montserrat SemiBold"/>
      <p:regular r:id="rId13"/>
      <p:bold r:id="rId14"/>
      <p:italic r:id="rId15"/>
      <p:boldItalic r:id="rId16"/>
    </p:embeddedFont>
    <p:embeddedFont>
      <p:font typeface="Montserrat"/>
      <p:regular r:id="rId17"/>
      <p:bold r:id="rId18"/>
      <p:italic r:id="rId19"/>
      <p:boldItalic r:id="rId20"/>
    </p:embeddedFont>
    <p:embeddedFont>
      <p:font typeface="Montserrat Medium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417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984">
          <p15:clr>
            <a:srgbClr val="9AA0A6"/>
          </p15:clr>
        </p15:guide>
        <p15:guide id="4" orient="horz" pos="1339">
          <p15:clr>
            <a:srgbClr val="9AA0A6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417" orient="horz"/>
        <p:guide pos="2880"/>
        <p:guide pos="1984" orient="horz"/>
        <p:guide pos="1339" orient="horz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5.xml"/><Relationship Id="rId22" Type="http://schemas.openxmlformats.org/officeDocument/2006/relationships/font" Target="fonts/MontserratMedium-bold.fntdata"/><Relationship Id="rId10" Type="http://schemas.openxmlformats.org/officeDocument/2006/relationships/slide" Target="slides/slide4.xml"/><Relationship Id="rId21" Type="http://schemas.openxmlformats.org/officeDocument/2006/relationships/font" Target="fonts/MontserratMedium-regular.fntdata"/><Relationship Id="rId13" Type="http://schemas.openxmlformats.org/officeDocument/2006/relationships/font" Target="fonts/MontserratSemiBold-regular.fntdata"/><Relationship Id="rId24" Type="http://schemas.openxmlformats.org/officeDocument/2006/relationships/font" Target="fonts/MontserratMedium-boldItalic.fntdata"/><Relationship Id="rId12" Type="http://schemas.openxmlformats.org/officeDocument/2006/relationships/slide" Target="slides/slide6.xml"/><Relationship Id="rId23" Type="http://schemas.openxmlformats.org/officeDocument/2006/relationships/font" Target="fonts/MontserratMedium-italic.fntdata"/><Relationship Id="rId1" Type="http://schemas.openxmlformats.org/officeDocument/2006/relationships/theme" Target="theme/theme3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font" Target="fonts/MontserratSemiBold-italic.fntdata"/><Relationship Id="rId14" Type="http://schemas.openxmlformats.org/officeDocument/2006/relationships/font" Target="fonts/MontserratSemiBold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MontserratSemiBold-boldItalic.fntdata"/><Relationship Id="rId5" Type="http://schemas.openxmlformats.org/officeDocument/2006/relationships/slideMaster" Target="slideMasters/slideMaster2.xml"/><Relationship Id="rId19" Type="http://schemas.openxmlformats.org/officeDocument/2006/relationships/font" Target="fonts/Montserrat-italic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Montserrat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8ba4e57e3a_0_2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8ba4e57e3a_0_2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9dca7fa726_0_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9dca7fa726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a7fdaea769_0_18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a7fdaea769_0_18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a7fdaea769_0_40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a7fdaea769_0_40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ga7fdaea769_0_6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5" name="Google Shape;155;ga7fdaea769_0_6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8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ga7fdaea769_0_68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Google Shape;160;ga7fdaea769_0_68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000"/>
              <a:buFont typeface="Montserrat SemiBold"/>
              <a:buNone/>
              <a:defRPr b="0" sz="3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None/>
              <a:defRPr sz="36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63" name="Google Shape;63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64" name="Google Shape;64;p15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6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7" name="Google Shape;67;p16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 sz="1400"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7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2" name="Google Shape;72;p17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73" name="Google Shape;73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4" name="Google Shape;74;p17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1" name="Google Shape;81;p19"/>
          <p:cNvSpPr txBox="1"/>
          <p:nvPr>
            <p:ph idx="1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3" name="Google Shape;83;p19"/>
          <p:cNvSpPr txBox="1"/>
          <p:nvPr>
            <p:ph idx="3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4" name="Google Shape;84;p19"/>
          <p:cNvSpPr txBox="1"/>
          <p:nvPr>
            <p:ph idx="4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85" name="Google Shape;85;p19"/>
          <p:cNvSpPr txBox="1"/>
          <p:nvPr>
            <p:ph idx="5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9"/>
          <p:cNvSpPr txBox="1"/>
          <p:nvPr>
            <p:ph idx="6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175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17500" lvl="1" marL="914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 sz="1400"/>
            </a:lvl2pPr>
            <a:lvl3pPr indent="-317500" lvl="2" marL="1371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2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20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1" name="Google Shape;91;p20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2" name="Google Shape;92;p20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20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14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6" name="Google Shape;96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2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22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9" name="Google Shape;99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0" name="Google Shape;100;p21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0" name="Google Shape;110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17500" lvl="4" marL="2286000" rtl="0"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5pPr>
            <a:lvl6pPr indent="-317500" lvl="5" marL="27432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6pPr>
            <a:lvl7pPr indent="-317500" lvl="6" marL="3200400" rtl="0">
              <a:spcBef>
                <a:spcPts val="600"/>
              </a:spcBef>
              <a:spcAft>
                <a:spcPts val="0"/>
              </a:spcAft>
              <a:buSzPts val="1400"/>
              <a:buChar char="–"/>
              <a:defRPr/>
            </a:lvl7pPr>
            <a:lvl8pPr indent="-317500" lvl="7" marL="3657600" rtl="0">
              <a:spcBef>
                <a:spcPts val="400"/>
              </a:spcBef>
              <a:spcAft>
                <a:spcPts val="0"/>
              </a:spcAft>
              <a:buSzPts val="1400"/>
              <a:buChar char="–"/>
              <a:defRPr/>
            </a:lvl8pPr>
            <a:lvl9pPr indent="-317500" lvl="8" marL="4114800" rtl="0">
              <a:spcBef>
                <a:spcPts val="400"/>
              </a:spcBef>
              <a:spcAft>
                <a:spcPts val="200"/>
              </a:spcAft>
              <a:buSzPts val="1400"/>
              <a:buChar char="–"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b="0" i="1"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3600"/>
              <a:buFont typeface="Montserrat SemiBold"/>
              <a:buNone/>
              <a:defRPr sz="36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4" name="Google Shape;114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None/>
              <a:defRPr sz="14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115" name="Google Shape;115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1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Font typeface="Montserrat"/>
              <a:buNone/>
              <a:defRPr b="1" sz="2200"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Montserrat Medium"/>
              <a:buNone/>
              <a:defRPr sz="28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259525"/>
            <a:ext cx="8226000" cy="3159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sz="16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rtl="0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17500" lvl="4" marL="2286000" rtl="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17500" lvl="5" marL="27432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317500" lvl="6" marL="3200400" rtl="0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317500" lvl="7" marL="3657600" rtl="0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317500" lvl="8" marL="4114800" rtl="0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1400"/>
              <a:buFont typeface="Montserrat"/>
              <a:buChar char="–"/>
              <a:defRPr sz="1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8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0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26"/>
          <p:cNvSpPr txBox="1"/>
          <p:nvPr>
            <p:ph type="ctrTitle"/>
          </p:nvPr>
        </p:nvSpPr>
        <p:spPr>
          <a:xfrm>
            <a:off x="459000" y="1438150"/>
            <a:ext cx="8226000" cy="1861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Rochester’s secret is revealed</a:t>
            </a:r>
            <a:endParaRPr b="1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4B3241"/>
              </a:solidFill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Downloadable Resource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5" name="Google Shape;125;p26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English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Lesson 22: </a:t>
            </a:r>
            <a:r>
              <a:rPr i="1" lang="en-GB">
                <a:solidFill>
                  <a:schemeClr val="dk2"/>
                </a:solidFill>
              </a:rPr>
              <a:t>Jane Eyre</a:t>
            </a:r>
            <a:endParaRPr i="1">
              <a:solidFill>
                <a:schemeClr val="dk2"/>
              </a:solidFill>
            </a:endParaRPr>
          </a:p>
        </p:txBody>
      </p:sp>
      <p:sp>
        <p:nvSpPr>
          <p:cNvPr id="126" name="Google Shape;126;p26"/>
          <p:cNvSpPr txBox="1"/>
          <p:nvPr>
            <p:ph idx="2" type="subTitle"/>
          </p:nvPr>
        </p:nvSpPr>
        <p:spPr>
          <a:xfrm>
            <a:off x="330150" y="4109500"/>
            <a:ext cx="3951000" cy="6195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Mr Johnston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27" name="Google Shape;127;p26"/>
          <p:cNvSpPr/>
          <p:nvPr/>
        </p:nvSpPr>
        <p:spPr>
          <a:xfrm>
            <a:off x="8543275" y="4344700"/>
            <a:ext cx="600600" cy="7926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27"/>
          <p:cNvSpPr txBox="1"/>
          <p:nvPr>
            <p:ph type="title"/>
          </p:nvPr>
        </p:nvSpPr>
        <p:spPr>
          <a:xfrm>
            <a:off x="458975" y="286125"/>
            <a:ext cx="79317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2"/>
                </a:solidFill>
              </a:rPr>
              <a:t>How does Jane feel about her marriage to Rochester?</a:t>
            </a:r>
            <a:endParaRPr i="1" sz="3600">
              <a:solidFill>
                <a:schemeClr val="dk2"/>
              </a:solidFill>
            </a:endParaRPr>
          </a:p>
        </p:txBody>
      </p:sp>
      <p:sp>
        <p:nvSpPr>
          <p:cNvPr id="133" name="Google Shape;133;p27"/>
          <p:cNvSpPr txBox="1"/>
          <p:nvPr>
            <p:ph idx="1" type="body"/>
          </p:nvPr>
        </p:nvSpPr>
        <p:spPr>
          <a:xfrm>
            <a:off x="582900" y="1363775"/>
            <a:ext cx="3383100" cy="4704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1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4" name="Google Shape;134;p27"/>
          <p:cNvSpPr txBox="1"/>
          <p:nvPr>
            <p:ph idx="1" type="body"/>
          </p:nvPr>
        </p:nvSpPr>
        <p:spPr>
          <a:xfrm>
            <a:off x="4868600" y="1363775"/>
            <a:ext cx="3383100" cy="4704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2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5" name="Google Shape;135;p27"/>
          <p:cNvSpPr txBox="1"/>
          <p:nvPr>
            <p:ph idx="1" type="body"/>
          </p:nvPr>
        </p:nvSpPr>
        <p:spPr>
          <a:xfrm>
            <a:off x="4868600" y="2941450"/>
            <a:ext cx="3383100" cy="4704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4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6" name="Google Shape;136;p27"/>
          <p:cNvSpPr txBox="1"/>
          <p:nvPr>
            <p:ph idx="1" type="body"/>
          </p:nvPr>
        </p:nvSpPr>
        <p:spPr>
          <a:xfrm>
            <a:off x="520950" y="2941450"/>
            <a:ext cx="3383100" cy="4704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3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37" name="Google Shape;137;p27"/>
          <p:cNvSpPr txBox="1"/>
          <p:nvPr>
            <p:ph idx="1" type="body"/>
          </p:nvPr>
        </p:nvSpPr>
        <p:spPr>
          <a:xfrm>
            <a:off x="4792400" y="1969275"/>
            <a:ext cx="3383100" cy="73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8999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Jane is excited and thinks that the wedding day is going to go perfectly.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b="1"/>
          </a:p>
        </p:txBody>
      </p:sp>
      <p:sp>
        <p:nvSpPr>
          <p:cNvPr id="138" name="Google Shape;138;p27"/>
          <p:cNvSpPr txBox="1"/>
          <p:nvPr>
            <p:ph idx="1" type="body"/>
          </p:nvPr>
        </p:nvSpPr>
        <p:spPr>
          <a:xfrm>
            <a:off x="4792400" y="3589425"/>
            <a:ext cx="3755100" cy="53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89999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/>
              <a:t>Jane is excited because she fully trusts Rochester.</a:t>
            </a:r>
            <a:endParaRPr b="1"/>
          </a:p>
        </p:txBody>
      </p:sp>
      <p:sp>
        <p:nvSpPr>
          <p:cNvPr id="139" name="Google Shape;139;p27"/>
          <p:cNvSpPr txBox="1"/>
          <p:nvPr>
            <p:ph idx="1" type="body"/>
          </p:nvPr>
        </p:nvSpPr>
        <p:spPr>
          <a:xfrm>
            <a:off x="535175" y="3624975"/>
            <a:ext cx="3323400" cy="9033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/>
              <a:t>Jane is not at all excited about marrying Rochester and dislikes him. </a:t>
            </a:r>
            <a:endParaRPr b="1"/>
          </a:p>
        </p:txBody>
      </p:sp>
      <p:sp>
        <p:nvSpPr>
          <p:cNvPr id="140" name="Google Shape;140;p27"/>
          <p:cNvSpPr txBox="1"/>
          <p:nvPr>
            <p:ph idx="1" type="body"/>
          </p:nvPr>
        </p:nvSpPr>
        <p:spPr>
          <a:xfrm>
            <a:off x="535175" y="1969275"/>
            <a:ext cx="3323400" cy="3798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89999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/>
              <a:t>Jane is excited but senses that Rochester still holds some dark secrets.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8"/>
          <p:cNvSpPr txBox="1"/>
          <p:nvPr>
            <p:ph type="title"/>
          </p:nvPr>
        </p:nvSpPr>
        <p:spPr>
          <a:xfrm>
            <a:off x="458975" y="286125"/>
            <a:ext cx="79317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accent1"/>
                </a:solidFill>
              </a:rPr>
              <a:t>True </a:t>
            </a:r>
            <a:r>
              <a:rPr lang="en-GB" sz="2800">
                <a:solidFill>
                  <a:schemeClr val="dk2"/>
                </a:solidFill>
              </a:rPr>
              <a:t>or </a:t>
            </a:r>
            <a:r>
              <a:rPr lang="en-GB" sz="2800">
                <a:solidFill>
                  <a:schemeClr val="accent5"/>
                </a:solidFill>
              </a:rPr>
              <a:t>false</a:t>
            </a:r>
            <a:endParaRPr i="1" sz="4100">
              <a:solidFill>
                <a:schemeClr val="accent5"/>
              </a:solidFill>
            </a:endParaRPr>
          </a:p>
        </p:txBody>
      </p:sp>
      <p:sp>
        <p:nvSpPr>
          <p:cNvPr id="146" name="Google Shape;146;p28"/>
          <p:cNvSpPr txBox="1"/>
          <p:nvPr/>
        </p:nvSpPr>
        <p:spPr>
          <a:xfrm>
            <a:off x="42925" y="936125"/>
            <a:ext cx="9144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AutoNum type="arabicPeriod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Mr Mason has never met Rochester before.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AutoNum type="arabicPeriod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Mr Mason comes from a colony of the British empire.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AutoNum type="arabicPeriod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Brontë has not revealed why Mr Mason arrived at Thornfield Hall.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AutoNum type="arabicPeriod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Grace Poole attacks and stabs Mr Mason. 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AutoNum type="arabicPeriod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Mr Mason is not friends with Rochester. 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9"/>
          <p:cNvSpPr txBox="1"/>
          <p:nvPr>
            <p:ph type="title"/>
          </p:nvPr>
        </p:nvSpPr>
        <p:spPr>
          <a:xfrm>
            <a:off x="458975" y="286125"/>
            <a:ext cx="79317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800">
                <a:solidFill>
                  <a:schemeClr val="accent1"/>
                </a:solidFill>
              </a:rPr>
              <a:t>True </a:t>
            </a:r>
            <a:r>
              <a:rPr lang="en-GB" sz="2800">
                <a:solidFill>
                  <a:schemeClr val="dk2"/>
                </a:solidFill>
              </a:rPr>
              <a:t>or </a:t>
            </a:r>
            <a:r>
              <a:rPr lang="en-GB" sz="2800">
                <a:solidFill>
                  <a:schemeClr val="accent5"/>
                </a:solidFill>
              </a:rPr>
              <a:t>false</a:t>
            </a:r>
            <a:endParaRPr i="1" sz="4100">
              <a:solidFill>
                <a:schemeClr val="accent5"/>
              </a:solidFill>
            </a:endParaRPr>
          </a:p>
        </p:txBody>
      </p:sp>
      <p:sp>
        <p:nvSpPr>
          <p:cNvPr id="152" name="Google Shape;152;p29"/>
          <p:cNvSpPr txBox="1"/>
          <p:nvPr/>
        </p:nvSpPr>
        <p:spPr>
          <a:xfrm>
            <a:off x="42925" y="936125"/>
            <a:ext cx="9144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AutoNum type="arabicPeriod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Mr Rochester is happy at Thornfield Hall.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AutoNum type="arabicPeriod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Mr Rochester claims that Grace Poole set his bed on fire and stabbed Mr Mason. We are not sure whether to believe this.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AutoNum type="arabicPeriod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Mr Rochester seems to suffer from many regrets.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55600" lvl="0" marL="457200" rtl="0" algn="l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Montserrat"/>
              <a:buAutoNum type="arabicPeriod"/>
            </a:pPr>
            <a:r>
              <a:rPr lang="en-GB" sz="20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The reader is likely to trust Mr Rochester.</a:t>
            </a:r>
            <a:endParaRPr sz="20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p30"/>
          <p:cNvSpPr txBox="1"/>
          <p:nvPr/>
        </p:nvSpPr>
        <p:spPr>
          <a:xfrm>
            <a:off x="0" y="-68125"/>
            <a:ext cx="8407200" cy="721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4325" lvl="0" marL="457200" rtl="0" algn="just">
              <a:lnSpc>
                <a:spcPct val="200000"/>
              </a:lnSpc>
              <a:spcBef>
                <a:spcPts val="1500"/>
              </a:spcBef>
              <a:spcAft>
                <a:spcPts val="0"/>
              </a:spcAft>
              <a:buClr>
                <a:schemeClr val="dk2"/>
              </a:buClr>
              <a:buSzPts val="1350"/>
              <a:buFont typeface="Montserrat"/>
              <a:buAutoNum type="arabicPeriod"/>
            </a:pPr>
            <a:r>
              <a:rPr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Jane and Rochester’s 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w_____ </a:t>
            </a:r>
            <a:r>
              <a:rPr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is interrupted by a solicitor who explains that the marriage cannot go ahead. Mr Rochester is 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m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</a:t>
            </a:r>
            <a:r>
              <a:rPr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4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20675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50"/>
              <a:buFont typeface="Montserrat"/>
              <a:buAutoNum type="arabicPeriod"/>
            </a:pPr>
            <a:r>
              <a:rPr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Mr 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Mason </a:t>
            </a:r>
            <a:r>
              <a:rPr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is a witness. He claims that Rochester keeps his old wife, 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M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</a:t>
            </a:r>
            <a:r>
              <a:rPr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locked up in 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H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</a:t>
            </a:r>
            <a:r>
              <a:rPr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4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20675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50"/>
              <a:buFont typeface="Montserrat"/>
              <a:buAutoNum type="arabicPeriod"/>
            </a:pPr>
            <a:r>
              <a:rPr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Rochester admits that this is true. While he was in the 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I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</a:t>
            </a:r>
            <a:r>
              <a:rPr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, Rochester married 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who eventually became 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i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</a:t>
            </a:r>
            <a:r>
              <a:rPr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endParaRPr sz="14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20675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50"/>
              <a:buFont typeface="Montserrat"/>
              <a:buAutoNum type="arabicPeriod"/>
            </a:pPr>
            <a:r>
              <a:rPr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Rochester kept Bertha as a 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s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</a:t>
            </a:r>
            <a:r>
              <a:rPr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as he wanted to find a new 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who he actually 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l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</a:t>
            </a:r>
            <a:r>
              <a:rPr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. </a:t>
            </a:r>
            <a:endParaRPr sz="14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-320675" lvl="0" marL="457200" rtl="0" algn="just"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50"/>
              <a:buFont typeface="Montserrat"/>
              <a:buAutoNum type="arabicPeriod"/>
            </a:pPr>
            <a:r>
              <a:rPr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Rochester has employed 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P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_____</a:t>
            </a:r>
            <a:r>
              <a:rPr b="1"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145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to feed Bertha.</a:t>
            </a:r>
            <a:endParaRPr sz="145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7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7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7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7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"/>
                                        <p:tgtEl>
                                          <p:spTgt spid="157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31"/>
          <p:cNvSpPr txBox="1"/>
          <p:nvPr>
            <p:ph type="title"/>
          </p:nvPr>
        </p:nvSpPr>
        <p:spPr>
          <a:xfrm>
            <a:off x="458975" y="286125"/>
            <a:ext cx="7931700" cy="81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2"/>
                </a:solidFill>
              </a:rPr>
              <a:t>Why does Rochester not tell Jane about Bertha?</a:t>
            </a:r>
            <a:endParaRPr i="1" sz="3600">
              <a:solidFill>
                <a:schemeClr val="dk2"/>
              </a:solidFill>
            </a:endParaRPr>
          </a:p>
        </p:txBody>
      </p:sp>
      <p:sp>
        <p:nvSpPr>
          <p:cNvPr id="163" name="Google Shape;163;p31"/>
          <p:cNvSpPr txBox="1"/>
          <p:nvPr>
            <p:ph idx="1" type="body"/>
          </p:nvPr>
        </p:nvSpPr>
        <p:spPr>
          <a:xfrm>
            <a:off x="582900" y="1363775"/>
            <a:ext cx="3383100" cy="4704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1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64" name="Google Shape;164;p31"/>
          <p:cNvSpPr txBox="1"/>
          <p:nvPr>
            <p:ph idx="1" type="body"/>
          </p:nvPr>
        </p:nvSpPr>
        <p:spPr>
          <a:xfrm>
            <a:off x="4868600" y="1363775"/>
            <a:ext cx="3383100" cy="4704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2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65" name="Google Shape;165;p31"/>
          <p:cNvSpPr txBox="1"/>
          <p:nvPr>
            <p:ph idx="1" type="body"/>
          </p:nvPr>
        </p:nvSpPr>
        <p:spPr>
          <a:xfrm>
            <a:off x="4868600" y="2941450"/>
            <a:ext cx="3383100" cy="4704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4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66" name="Google Shape;166;p31"/>
          <p:cNvSpPr txBox="1"/>
          <p:nvPr>
            <p:ph idx="1" type="body"/>
          </p:nvPr>
        </p:nvSpPr>
        <p:spPr>
          <a:xfrm>
            <a:off x="520950" y="2941450"/>
            <a:ext cx="3383100" cy="470400"/>
          </a:xfrm>
          <a:prstGeom prst="rect">
            <a:avLst/>
          </a:prstGeom>
          <a:solidFill>
            <a:schemeClr val="accent3"/>
          </a:solidFill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chemeClr val="lt1"/>
                </a:solidFill>
              </a:rPr>
              <a:t> Option 3</a:t>
            </a:r>
            <a:endParaRPr b="1" sz="1800">
              <a:solidFill>
                <a:schemeClr val="lt1"/>
              </a:solidFill>
            </a:endParaRPr>
          </a:p>
        </p:txBody>
      </p:sp>
      <p:sp>
        <p:nvSpPr>
          <p:cNvPr id="167" name="Google Shape;167;p31"/>
          <p:cNvSpPr txBox="1"/>
          <p:nvPr>
            <p:ph idx="1" type="body"/>
          </p:nvPr>
        </p:nvSpPr>
        <p:spPr>
          <a:xfrm>
            <a:off x="4792400" y="1969275"/>
            <a:ext cx="3383100" cy="2808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89999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/>
              <a:t>He wanted Jane to marry him.</a:t>
            </a:r>
            <a:endParaRPr b="1"/>
          </a:p>
          <a:p>
            <a:pPr indent="0" lvl="0" marL="0" rtl="0" algn="l">
              <a:spcBef>
                <a:spcPts val="0"/>
              </a:spcBef>
              <a:spcAft>
                <a:spcPts val="1000"/>
              </a:spcAft>
              <a:buNone/>
            </a:pPr>
            <a:r>
              <a:t/>
            </a:r>
            <a:endParaRPr b="1"/>
          </a:p>
        </p:txBody>
      </p:sp>
      <p:sp>
        <p:nvSpPr>
          <p:cNvPr id="168" name="Google Shape;168;p31"/>
          <p:cNvSpPr txBox="1"/>
          <p:nvPr>
            <p:ph idx="1" type="body"/>
          </p:nvPr>
        </p:nvSpPr>
        <p:spPr>
          <a:xfrm>
            <a:off x="4792400" y="3589425"/>
            <a:ext cx="3755100" cy="53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89999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/>
              <a:t>He still loves Bertha and wants two wives.</a:t>
            </a:r>
            <a:endParaRPr b="1"/>
          </a:p>
        </p:txBody>
      </p:sp>
      <p:sp>
        <p:nvSpPr>
          <p:cNvPr id="169" name="Google Shape;169;p31"/>
          <p:cNvSpPr txBox="1"/>
          <p:nvPr>
            <p:ph idx="1" type="body"/>
          </p:nvPr>
        </p:nvSpPr>
        <p:spPr>
          <a:xfrm>
            <a:off x="535175" y="3624975"/>
            <a:ext cx="3323400" cy="9033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89999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/>
              <a:t>He doesn’t want others to find out the shameful truth about his insane wife.</a:t>
            </a:r>
            <a:endParaRPr b="1"/>
          </a:p>
        </p:txBody>
      </p:sp>
      <p:sp>
        <p:nvSpPr>
          <p:cNvPr id="170" name="Google Shape;170;p31"/>
          <p:cNvSpPr txBox="1"/>
          <p:nvPr>
            <p:ph idx="1" type="body"/>
          </p:nvPr>
        </p:nvSpPr>
        <p:spPr>
          <a:xfrm>
            <a:off x="535175" y="1969275"/>
            <a:ext cx="3323400" cy="379800"/>
          </a:xfrm>
          <a:prstGeom prst="rect">
            <a:avLst/>
          </a:prstGeom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89999" rtl="0" algn="l"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/>
              <a:t>He didn’t think Jane would like Bertha.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