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2e0e936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2e0e936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2e0e93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d2e0e93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357f038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357f03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2357f03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2357f03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2e0e93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2e0e93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1ebcbe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1ebcbe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2357f038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2357f03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2357f03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2357f03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Recount Writing: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Captions for photos of a family holiday or day out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Holidays - Applying Learning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Alison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2161000" y="595750"/>
            <a:ext cx="153033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Writing the captions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Underneath your pictures write your captions.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The captions could be pre-written to sequence or you could use key words.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" type="subTitle"/>
          </p:nvPr>
        </p:nvSpPr>
        <p:spPr>
          <a:xfrm>
            <a:off x="917950" y="28972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>
            <p:ph idx="2" type="body"/>
          </p:nvPr>
        </p:nvSpPr>
        <p:spPr>
          <a:xfrm>
            <a:off x="917575" y="4061400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objects and symbols to support communication.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Limit the number of photos in the sequence.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Pre-write the captions to be sequences.</a:t>
            </a:r>
            <a:endParaRPr/>
          </a:p>
        </p:txBody>
      </p:sp>
      <p:sp>
        <p:nvSpPr>
          <p:cNvPr id="174" name="Google Shape;174;p24"/>
          <p:cNvSpPr txBox="1"/>
          <p:nvPr>
            <p:ph idx="3" type="subTitle"/>
          </p:nvPr>
        </p:nvSpPr>
        <p:spPr>
          <a:xfrm>
            <a:off x="6558600" y="28765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4"/>
          <p:cNvSpPr txBox="1"/>
          <p:nvPr>
            <p:ph idx="4" type="body"/>
          </p:nvPr>
        </p:nvSpPr>
        <p:spPr>
          <a:xfrm>
            <a:off x="6558600" y="4101175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</a:t>
            </a:r>
            <a:r>
              <a:rPr lang="en-GB"/>
              <a:t>prompts</a:t>
            </a:r>
            <a:r>
              <a:rPr lang="en-GB"/>
              <a:t> given.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Increase the number of photos in the sequence.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Provide less support when writing the captions.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>
            <p:ph idx="5" type="subTitle"/>
          </p:nvPr>
        </p:nvSpPr>
        <p:spPr>
          <a:xfrm>
            <a:off x="12199250" y="28972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 txBox="1"/>
          <p:nvPr>
            <p:ph idx="6" type="body"/>
          </p:nvPr>
        </p:nvSpPr>
        <p:spPr>
          <a:xfrm>
            <a:off x="12199250" y="4101175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Take photographs whilst on a walk, print out and sequence.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Make a photo book to record all the things you do over the year.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Read your book to family and friends. </a:t>
            </a:r>
            <a:endParaRPr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71500"/>
            <a:ext cx="77832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Photos or pictures of holidays</a:t>
            </a:r>
            <a:endParaRPr sz="3500"/>
          </a:p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Scissors (parent / carer supervision is necessary)</a:t>
            </a:r>
            <a:endParaRPr sz="3500"/>
          </a:p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Glue</a:t>
            </a:r>
            <a:endParaRPr sz="3500"/>
          </a:p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Paper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Pencil or pen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Introduction to the lesson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8000" y="1794775"/>
            <a:ext cx="16452000" cy="54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 we are going to focus on recalling a familiar event. This could be a family holiday or recent day out.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use photographs and objects as reminders.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begin by looking at photographs or objects from the event.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build up anticipation, the objects could be hidden in a box or bag and pulled out to explore.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then use questions to help to create captions for our story book.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575" y="8447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Recall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17575" y="1618875"/>
            <a:ext cx="15152700" cy="26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Arrange the photographs on the table.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 the photographs in order.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questions to help.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8315750" y="1618875"/>
            <a:ext cx="9451200" cy="6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905" y="967200"/>
            <a:ext cx="3870902" cy="258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1838" y="3775387"/>
            <a:ext cx="3939024" cy="23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05900" y="6329475"/>
            <a:ext cx="3870898" cy="2512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11242200" y="8950225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 story frame...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help write an account of the event, it might help to use a story frame. You can arrange your photos on a template or write the words in the boxes. </a:t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5093325" y="3320975"/>
            <a:ext cx="6114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513500" y="3513250"/>
            <a:ext cx="3651900" cy="524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6324825" y="3513250"/>
            <a:ext cx="3651900" cy="524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1136150" y="3513250"/>
            <a:ext cx="3651900" cy="524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5093325" y="3320975"/>
            <a:ext cx="6114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702175" y="595750"/>
            <a:ext cx="157626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the story frame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Draw or print the story frame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Using the pictures taken, sequence them in order. Use the language ‘first’, ‘next’, ‘then’, ‘last’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Adding the captions</a:t>
            </a:r>
            <a:r>
              <a:rPr lang="en-GB"/>
              <a:t>...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photos you have in sequences. Ask simple questions about the </a:t>
            </a:r>
            <a:r>
              <a:rPr lang="en-GB"/>
              <a:t>pictures. These can be found on the next page. Record the answers. </a:t>
            </a:r>
            <a:endParaRPr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093325" y="3320975"/>
            <a:ext cx="6114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1513500" y="3513250"/>
            <a:ext cx="3651900" cy="524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6324825" y="3513250"/>
            <a:ext cx="3651900" cy="524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11136150" y="3513250"/>
            <a:ext cx="3651900" cy="524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005" y="4836300"/>
            <a:ext cx="3870902" cy="258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263" y="4972150"/>
            <a:ext cx="3939024" cy="23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26650" y="4879375"/>
            <a:ext cx="3870898" cy="251204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2664775" y="8950225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to ask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918000" y="1874000"/>
            <a:ext cx="9536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photos of familiar holidays or days out.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about: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Where did you go?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Who did you go with?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did you do?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did you like best?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was the weather like?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the captions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918000" y="1794775"/>
            <a:ext cx="16452000" cy="8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caption </a:t>
            </a:r>
            <a:r>
              <a:rPr lang="en-GB"/>
              <a:t>prompts,</a:t>
            </a:r>
            <a:r>
              <a:rPr lang="en-GB"/>
              <a:t> can you add the missing word?</a:t>
            </a:r>
            <a:endParaRPr/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