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F1EB9E-98BE-4309-A932-26A0B9A02DAD}">
  <a:tblStyle styleId="{61F1EB9E-98BE-4309-A932-26A0B9A02D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dd1bd657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dd1bd65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0349204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0349204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809246ae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809246ae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0349204db_0_2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80349204db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0349204d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0349204d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809246ae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809246ae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809246ae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809246ae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ctrTitle"/>
          </p:nvPr>
        </p:nvSpPr>
        <p:spPr>
          <a:xfrm>
            <a:off x="459000" y="1813125"/>
            <a:ext cx="8226000" cy="163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Shape and Symmetry: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To compare and order angles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Independent Task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Critchlow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0" l="0" r="18120" t="0"/>
          <a:stretch/>
        </p:blipFill>
        <p:spPr>
          <a:xfrm>
            <a:off x="1060050" y="3463088"/>
            <a:ext cx="7023849" cy="13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>
            <p:ph type="title"/>
          </p:nvPr>
        </p:nvSpPr>
        <p:spPr>
          <a:xfrm>
            <a:off x="458975" y="445025"/>
            <a:ext cx="82260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Start</a:t>
            </a:r>
            <a:endParaRPr/>
          </a:p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1825050" y="388300"/>
            <a:ext cx="5817900" cy="346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How many of the shapes can you name?</a:t>
            </a:r>
            <a:endParaRPr sz="1400"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0" l="17375" r="0" t="0"/>
          <a:stretch/>
        </p:blipFill>
        <p:spPr>
          <a:xfrm>
            <a:off x="1404762" y="898325"/>
            <a:ext cx="6658474" cy="13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5">
            <a:alphaModFix/>
          </a:blip>
          <a:srcRect b="0" l="22378" r="0" t="0"/>
          <a:stretch/>
        </p:blipFill>
        <p:spPr>
          <a:xfrm>
            <a:off x="1727026" y="2472025"/>
            <a:ext cx="6658474" cy="11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2" y="1335738"/>
            <a:ext cx="1501950" cy="247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2238950" y="139596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2754425" y="2793188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7153850" y="1395950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515550" y="1395950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877250" y="147771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6294525" y="3920750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877250" y="415166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7239325" y="287766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4996875" y="287766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806650" y="4090163"/>
            <a:ext cx="4323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="1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58975" y="445025"/>
            <a:ext cx="82260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Start</a:t>
            </a:r>
            <a:endParaRPr/>
          </a:p>
        </p:txBody>
      </p:sp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1825050" y="388300"/>
            <a:ext cx="5817900" cy="346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How many of the shapes can you name?</a:t>
            </a:r>
            <a:endParaRPr sz="1400"/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1" name="Google Shape;111;p16"/>
          <p:cNvGraphicFramePr/>
          <p:nvPr/>
        </p:nvGraphicFramePr>
        <p:xfrm>
          <a:off x="1825050" y="133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{61F1EB9E-98BE-4309-A932-26A0B9A02DAD}</a:tableStyleId>
              </a:tblPr>
              <a:tblGrid>
                <a:gridCol w="924850"/>
                <a:gridCol w="2197575"/>
                <a:gridCol w="950800"/>
                <a:gridCol w="2361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 number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Shape number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Name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998" y="1335725"/>
            <a:ext cx="1501950" cy="24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459000" y="159725"/>
            <a:ext cx="8226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/>
              <a:t>Moving on</a:t>
            </a:r>
            <a:endParaRPr/>
          </a:p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483900" y="527225"/>
            <a:ext cx="8176200" cy="7782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</a:rPr>
              <a:t>Tick the angle in each pair that is larger. If you are unsure try using an angle finder (explained in the lesson)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400">
                <a:solidFill>
                  <a:schemeClr val="lt1"/>
                </a:solidFill>
              </a:rPr>
              <a:t>Can you spot the right angle? Circle it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11775" l="4618" r="15060" t="10650"/>
          <a:stretch/>
        </p:blipFill>
        <p:spPr>
          <a:xfrm>
            <a:off x="468400" y="3013800"/>
            <a:ext cx="1944684" cy="130815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25980" l="1661" r="5002" t="20560"/>
          <a:stretch/>
        </p:blipFill>
        <p:spPr>
          <a:xfrm>
            <a:off x="6029625" y="3384031"/>
            <a:ext cx="2821825" cy="966168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/>
          </a:blip>
          <a:srcRect b="14282" l="3836" r="0" t="8847"/>
          <a:stretch/>
        </p:blipFill>
        <p:spPr>
          <a:xfrm>
            <a:off x="5730575" y="1440512"/>
            <a:ext cx="3264325" cy="173755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6">
            <a:alphaModFix/>
          </a:blip>
          <a:srcRect b="3479" l="6380" r="3756" t="11232"/>
          <a:stretch/>
        </p:blipFill>
        <p:spPr>
          <a:xfrm>
            <a:off x="2909813" y="1440562"/>
            <a:ext cx="2573600" cy="16684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7">
            <a:alphaModFix/>
          </a:blip>
          <a:srcRect b="22741" l="2111" r="3209" t="14645"/>
          <a:stretch/>
        </p:blipFill>
        <p:spPr>
          <a:xfrm>
            <a:off x="2831700" y="3314975"/>
            <a:ext cx="2821825" cy="1104275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8">
            <a:alphaModFix/>
          </a:blip>
          <a:srcRect b="12806" l="0" r="0" t="9439"/>
          <a:stretch/>
        </p:blipFill>
        <p:spPr>
          <a:xfrm>
            <a:off x="296613" y="1572036"/>
            <a:ext cx="2288259" cy="1104275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297000" y="285225"/>
            <a:ext cx="8226000" cy="4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Task</a:t>
            </a:r>
            <a:r>
              <a:rPr lang="en-GB"/>
              <a:t> </a:t>
            </a:r>
            <a:endParaRPr/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4806" l="1023" r="3365" t="9371"/>
          <a:stretch/>
        </p:blipFill>
        <p:spPr>
          <a:xfrm>
            <a:off x="519419" y="1261863"/>
            <a:ext cx="6864306" cy="1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4443" l="1009" r="0" t="0"/>
          <a:stretch/>
        </p:blipFill>
        <p:spPr>
          <a:xfrm>
            <a:off x="458975" y="2975788"/>
            <a:ext cx="7976551" cy="19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367250" y="665625"/>
            <a:ext cx="8160000" cy="5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 each set of angles, decide which is the smallest. Number this 1. Then number 2, 3 and 4 from smallest to largest. (1 = smallest, 4 = largest)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297000" y="2852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Task </a:t>
            </a:r>
            <a:endParaRPr/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576788" y="1238286"/>
            <a:ext cx="7990420" cy="3416478"/>
            <a:chOff x="103425" y="1699175"/>
            <a:chExt cx="8613151" cy="2979400"/>
          </a:xfrm>
        </p:grpSpPr>
        <p:pic>
          <p:nvPicPr>
            <p:cNvPr id="143" name="Google Shape;143;p19"/>
            <p:cNvPicPr preferRelativeResize="0"/>
            <p:nvPr/>
          </p:nvPicPr>
          <p:blipFill rotWithShape="1">
            <a:blip r:embed="rId3">
              <a:alphaModFix/>
            </a:blip>
            <a:srcRect b="23741" l="0" r="2553" t="8755"/>
            <a:stretch/>
          </p:blipFill>
          <p:spPr>
            <a:xfrm>
              <a:off x="103425" y="3244850"/>
              <a:ext cx="8613151" cy="143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9"/>
            <p:cNvPicPr preferRelativeResize="0"/>
            <p:nvPr/>
          </p:nvPicPr>
          <p:blipFill rotWithShape="1">
            <a:blip r:embed="rId4">
              <a:alphaModFix/>
            </a:blip>
            <a:srcRect b="4843" l="1662" r="3334" t="0"/>
            <a:stretch/>
          </p:blipFill>
          <p:spPr>
            <a:xfrm>
              <a:off x="310250" y="1699175"/>
              <a:ext cx="8360775" cy="1545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19"/>
          <p:cNvSpPr txBox="1"/>
          <p:nvPr/>
        </p:nvSpPr>
        <p:spPr>
          <a:xfrm>
            <a:off x="367250" y="665625"/>
            <a:ext cx="8160000" cy="5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 each set of angles, decide which is the smallest. Number this 1. Then number 2, 3 and 4 from smallest to largest. (1 = smallest, 4 = largest)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297000" y="157150"/>
            <a:ext cx="8226000" cy="43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Task - extension </a:t>
            </a:r>
            <a:endParaRPr/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4806" l="7375" r="13404" t="9371"/>
          <a:stretch/>
        </p:blipFill>
        <p:spPr>
          <a:xfrm>
            <a:off x="458963" y="1373388"/>
            <a:ext cx="3573849" cy="10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4">
            <a:alphaModFix/>
          </a:blip>
          <a:srcRect b="4443" l="6933" r="14189" t="0"/>
          <a:stretch/>
        </p:blipFill>
        <p:spPr>
          <a:xfrm>
            <a:off x="721000" y="3067114"/>
            <a:ext cx="3499275" cy="109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330000" y="518925"/>
            <a:ext cx="8160000" cy="58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Which 3 angles do you think are closest to being right angles? Circle the 3 you think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5">
            <a:alphaModFix/>
          </a:blip>
          <a:srcRect b="23741" l="31341" r="2551" t="8755"/>
          <a:stretch/>
        </p:blipFill>
        <p:spPr>
          <a:xfrm>
            <a:off x="4564300" y="3038125"/>
            <a:ext cx="3801024" cy="11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6">
            <a:alphaModFix/>
          </a:blip>
          <a:srcRect b="4843" l="6683" r="17015" t="0"/>
          <a:stretch/>
        </p:blipFill>
        <p:spPr>
          <a:xfrm>
            <a:off x="4355175" y="1528799"/>
            <a:ext cx="4051880" cy="11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