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67f4f5d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67f4f5d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8000" y="3626250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Addition and Subtraction Review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14 of 15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Ms. Dobrowolski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176675" y="224425"/>
            <a:ext cx="5692800" cy="885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3458375" y="1052975"/>
            <a:ext cx="6979500" cy="10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Solve the following equations. Use any strategy you think is best.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1729750" y="4697600"/>
            <a:ext cx="2101500" cy="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23+29=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1729750" y="3601275"/>
            <a:ext cx="2305200" cy="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48+24=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1823425" y="2504950"/>
            <a:ext cx="2823300" cy="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27+14=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641925" y="6635725"/>
            <a:ext cx="2601900" cy="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49+35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729750" y="5638375"/>
            <a:ext cx="2101500" cy="6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39+6=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1619650" y="7701000"/>
            <a:ext cx="2525400" cy="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30+28=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8898575" y="4728925"/>
            <a:ext cx="15393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36-9=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853700" y="3576813"/>
            <a:ext cx="19125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63-19=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8820000" y="2424725"/>
            <a:ext cx="21669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52-25=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8898575" y="5706500"/>
            <a:ext cx="15393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32-6=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8853700" y="6684075"/>
            <a:ext cx="19125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61-36=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8820000" y="7592325"/>
            <a:ext cx="21669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41-25=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