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 showSpecialPlsOnTitleSld="0">
  <p:sldMasterIdLst>
    <p:sldMasterId id="2147483661" r:id="rId3"/>
  </p:sldMasterIdLst>
  <p:notesMasterIdLst>
    <p:notesMasterId r:id="rId4"/>
  </p:notesMasterIdLst>
  <p:sldIdLst>
    <p:sldId id="256" r:id="rId5"/>
    <p:sldId id="257" r:id="rId6"/>
    <p:sldId id="258" r:id="rId7"/>
  </p:sldIdLst>
  <p:sldSz cy="10287000" cx="18288000"/>
  <p:notesSz cx="6858000" cy="9144000"/>
  <p:embeddedFontLst>
    <p:embeddedFont>
      <p:font typeface="Montserrat SemiBold"/>
      <p:regular r:id="rId8"/>
      <p:bold r:id="rId9"/>
      <p:italic r:id="rId10"/>
      <p:boldItalic r:id="rId11"/>
    </p:embeddedFont>
    <p:embeddedFont>
      <p:font typeface="Montserrat"/>
      <p:regular r:id="rId12"/>
      <p:bold r:id="rId13"/>
      <p:italic r:id="rId14"/>
      <p:boldItalic r:id="rId15"/>
    </p:embeddedFont>
    <p:embeddedFont>
      <p:font typeface="Montserrat Medium"/>
      <p:regular r:id="rId16"/>
      <p:bold r:id="rId17"/>
      <p:italic r:id="rId18"/>
      <p:boldItalic r:id="rId1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MontserratSemiBold-boldItalic.fntdata"/><Relationship Id="rId10" Type="http://schemas.openxmlformats.org/officeDocument/2006/relationships/font" Target="fonts/MontserratSemiBold-italic.fntdata"/><Relationship Id="rId13" Type="http://schemas.openxmlformats.org/officeDocument/2006/relationships/font" Target="fonts/Montserrat-bold.fntdata"/><Relationship Id="rId12" Type="http://schemas.openxmlformats.org/officeDocument/2006/relationships/font" Target="fonts/Montserrat-regular.fntdata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font" Target="fonts/MontserratSemiBold-bold.fntdata"/><Relationship Id="rId15" Type="http://schemas.openxmlformats.org/officeDocument/2006/relationships/font" Target="fonts/Montserrat-boldItalic.fntdata"/><Relationship Id="rId14" Type="http://schemas.openxmlformats.org/officeDocument/2006/relationships/font" Target="fonts/Montserrat-italic.fntdata"/><Relationship Id="rId17" Type="http://schemas.openxmlformats.org/officeDocument/2006/relationships/font" Target="fonts/MontserratMedium-bold.fntdata"/><Relationship Id="rId16" Type="http://schemas.openxmlformats.org/officeDocument/2006/relationships/font" Target="fonts/MontserratMedium-regular.fntdata"/><Relationship Id="rId5" Type="http://schemas.openxmlformats.org/officeDocument/2006/relationships/slide" Target="slides/slide1.xml"/><Relationship Id="rId19" Type="http://schemas.openxmlformats.org/officeDocument/2006/relationships/font" Target="fonts/MontserratMedium-boldItalic.fntdata"/><Relationship Id="rId6" Type="http://schemas.openxmlformats.org/officeDocument/2006/relationships/slide" Target="slides/slide2.xml"/><Relationship Id="rId18" Type="http://schemas.openxmlformats.org/officeDocument/2006/relationships/font" Target="fonts/MontserratMedium-italic.fntdata"/><Relationship Id="rId7" Type="http://schemas.openxmlformats.org/officeDocument/2006/relationships/slide" Target="slides/slide3.xml"/><Relationship Id="rId8" Type="http://schemas.openxmlformats.org/officeDocument/2006/relationships/font" Target="fonts/MontserratSemiBold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8dba694100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8dba694100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8dba693eb2_0_16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Google Shape;96;g8dba693eb2_0_16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g8dba693eb2_0_44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" name="Google Shape;104;g8dba693eb2_0_44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/>
          <p:nvPr>
            <p:ph type="ctrTitle"/>
          </p:nvPr>
        </p:nvSpPr>
        <p:spPr>
          <a:xfrm>
            <a:off x="917950" y="2876300"/>
            <a:ext cx="16452000" cy="372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Montserrat SemiBold"/>
              <a:buNone/>
              <a:defRPr b="0" sz="60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917950" y="890050"/>
            <a:ext cx="16452000" cy="1585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None/>
              <a:defRPr sz="3600">
                <a:solidFill>
                  <a:srgbClr val="000000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2" type="subTitle"/>
          </p:nvPr>
        </p:nvSpPr>
        <p:spPr>
          <a:xfrm>
            <a:off x="917950" y="8210950"/>
            <a:ext cx="7902000" cy="1239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>
              <a:spcBef>
                <a:spcPts val="2000"/>
              </a:spcBef>
              <a:spcAft>
                <a:spcPts val="0"/>
              </a:spcAft>
              <a:buNone/>
              <a:defRPr sz="28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2pPr>
            <a:lvl3pPr lvl="2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3pPr>
            <a:lvl4pPr lvl="3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4pPr>
            <a:lvl5pPr lvl="4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5pPr>
            <a:lvl6pPr lvl="5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6pPr>
            <a:lvl7pPr lvl="6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7pPr>
            <a:lvl8pPr lvl="7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8pPr>
            <a:lvl9pPr lvl="8">
              <a:spcBef>
                <a:spcPts val="2000"/>
              </a:spcBef>
              <a:spcAft>
                <a:spcPts val="2000"/>
              </a:spcAft>
              <a:buNone/>
              <a:defRPr>
                <a:solidFill>
                  <a:srgbClr val="000000"/>
                </a:solidFill>
              </a:defRPr>
            </a:lvl9pPr>
          </a:lstStyle>
          <a:p/>
        </p:txBody>
      </p:sp>
      <p:pic>
        <p:nvPicPr>
          <p:cNvPr id="14" name="Google Shape;14;p2"/>
          <p:cNvPicPr preferRelativeResize="0"/>
          <p:nvPr/>
        </p:nvPicPr>
        <p:blipFill rotWithShape="1">
          <a:blip r:embed="rId2">
            <a:alphaModFix/>
          </a:blip>
          <a:srcRect b="0" l="49" r="59" t="0"/>
          <a:stretch/>
        </p:blipFill>
        <p:spPr>
          <a:xfrm>
            <a:off x="12631606" y="7235497"/>
            <a:ext cx="4719201" cy="2564100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Google Shape;15;p2"/>
          <p:cNvSpPr/>
          <p:nvPr/>
        </p:nvSpPr>
        <p:spPr>
          <a:xfrm>
            <a:off x="17398450" y="8918400"/>
            <a:ext cx="889800" cy="13686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2"/>
        </a:solidFill>
      </p:bgPr>
    </p:bg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1"/>
          <p:cNvSpPr txBox="1"/>
          <p:nvPr>
            <p:ph type="title"/>
          </p:nvPr>
        </p:nvSpPr>
        <p:spPr>
          <a:xfrm>
            <a:off x="980500" y="2199450"/>
            <a:ext cx="16389600" cy="6882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b="0" i="1"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9pPr>
          </a:lstStyle>
          <a:p/>
        </p:txBody>
      </p:sp>
      <p:sp>
        <p:nvSpPr>
          <p:cNvPr id="69" name="Google Shape;69;p11"/>
          <p:cNvSpPr txBox="1"/>
          <p:nvPr>
            <p:ph idx="1" type="subTitle"/>
          </p:nvPr>
        </p:nvSpPr>
        <p:spPr>
          <a:xfrm>
            <a:off x="949050" y="7939000"/>
            <a:ext cx="7870800" cy="1908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>
              <a:lnSpc>
                <a:spcPct val="140000"/>
              </a:lnSpc>
              <a:spcBef>
                <a:spcPts val="2000"/>
              </a:spcBef>
              <a:spcAft>
                <a:spcPts val="0"/>
              </a:spcAft>
              <a:buNone/>
              <a:defRPr sz="28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2pPr>
            <a:lvl3pPr lvl="2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3pPr>
            <a:lvl4pPr lvl="3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4pPr>
            <a:lvl5pPr lvl="4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5pPr>
            <a:lvl6pPr lvl="5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6pPr>
            <a:lvl7pPr lvl="6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7pPr>
            <a:lvl8pPr lvl="7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8pPr>
            <a:lvl9pPr lvl="8">
              <a:spcBef>
                <a:spcPts val="2000"/>
              </a:spcBef>
              <a:spcAft>
                <a:spcPts val="2000"/>
              </a:spcAft>
              <a:buNone/>
              <a:defRPr>
                <a:solidFill>
                  <a:srgbClr val="4B3241"/>
                </a:solidFill>
              </a:defRPr>
            </a:lvl9pPr>
          </a:lstStyle>
          <a:p/>
        </p:txBody>
      </p:sp>
      <p:pic>
        <p:nvPicPr>
          <p:cNvPr id="70" name="Google Shape;70;p11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2"/>
          <p:cNvSpPr txBox="1"/>
          <p:nvPr>
            <p:ph idx="1" type="body"/>
          </p:nvPr>
        </p:nvSpPr>
        <p:spPr>
          <a:xfrm>
            <a:off x="936000" y="9252000"/>
            <a:ext cx="7884000" cy="6408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3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_ONLY_1_1_1">
  <p:cSld name="TITLE_ONLY_1_1_1_1"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4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400"/>
              <a:buNone/>
              <a:defRPr>
                <a:solidFill>
                  <a:srgbClr val="4B3241"/>
                </a:solidFill>
              </a:defRPr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77" name="Google Shape;77;p14"/>
          <p:cNvSpPr txBox="1"/>
          <p:nvPr>
            <p:ph idx="1" type="subTitle"/>
          </p:nvPr>
        </p:nvSpPr>
        <p:spPr>
          <a:xfrm>
            <a:off x="917950" y="2876300"/>
            <a:ext cx="6256800" cy="9066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78" name="Google Shape;78;p14"/>
          <p:cNvSpPr txBox="1"/>
          <p:nvPr>
            <p:ph idx="2" type="body"/>
          </p:nvPr>
        </p:nvSpPr>
        <p:spPr>
          <a:xfrm>
            <a:off x="917950" y="4140150"/>
            <a:ext cx="7902000" cy="1261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 algn="l">
              <a:lnSpc>
                <a:spcPct val="130000"/>
              </a:lnSpc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79" name="Google Shape;79;p14"/>
          <p:cNvSpPr txBox="1"/>
          <p:nvPr>
            <p:ph idx="3" type="subTitle"/>
          </p:nvPr>
        </p:nvSpPr>
        <p:spPr>
          <a:xfrm>
            <a:off x="9468000" y="2876300"/>
            <a:ext cx="6256800" cy="9066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80" name="Google Shape;80;p14"/>
          <p:cNvSpPr txBox="1"/>
          <p:nvPr>
            <p:ph idx="4" type="body"/>
          </p:nvPr>
        </p:nvSpPr>
        <p:spPr>
          <a:xfrm>
            <a:off x="9468000" y="4140150"/>
            <a:ext cx="7902000" cy="1261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 algn="l">
              <a:lnSpc>
                <a:spcPct val="130000"/>
              </a:lnSpc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81" name="Google Shape;81;p14"/>
          <p:cNvSpPr txBox="1"/>
          <p:nvPr>
            <p:ph idx="5" type="subTitle"/>
          </p:nvPr>
        </p:nvSpPr>
        <p:spPr>
          <a:xfrm>
            <a:off x="917950" y="5904750"/>
            <a:ext cx="6256800" cy="906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82" name="Google Shape;82;p14"/>
          <p:cNvSpPr txBox="1"/>
          <p:nvPr>
            <p:ph idx="6" type="body"/>
          </p:nvPr>
        </p:nvSpPr>
        <p:spPr>
          <a:xfrm>
            <a:off x="917950" y="7168600"/>
            <a:ext cx="7902000" cy="1261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 algn="l">
              <a:lnSpc>
                <a:spcPct val="130000"/>
              </a:lnSpc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83" name="Google Shape;83;p14"/>
          <p:cNvSpPr txBox="1"/>
          <p:nvPr>
            <p:ph idx="7" type="subTitle"/>
          </p:nvPr>
        </p:nvSpPr>
        <p:spPr>
          <a:xfrm>
            <a:off x="9468000" y="5904750"/>
            <a:ext cx="6256800" cy="9066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84" name="Google Shape;84;p14"/>
          <p:cNvSpPr txBox="1"/>
          <p:nvPr>
            <p:ph idx="8" type="body"/>
          </p:nvPr>
        </p:nvSpPr>
        <p:spPr>
          <a:xfrm>
            <a:off x="9468000" y="7168600"/>
            <a:ext cx="7902000" cy="1261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 algn="l">
              <a:lnSpc>
                <a:spcPct val="130000"/>
              </a:lnSpc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85" name="Google Shape;85;p14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2"/>
        </a:solidFill>
      </p:bgPr>
    </p:bg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"/>
          <p:cNvSpPr txBox="1"/>
          <p:nvPr>
            <p:ph type="title"/>
          </p:nvPr>
        </p:nvSpPr>
        <p:spPr>
          <a:xfrm>
            <a:off x="917950" y="2876300"/>
            <a:ext cx="16452000" cy="6379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6000"/>
              <a:buFont typeface="Montserrat SemiBold"/>
              <a:buNone/>
              <a:defRPr b="0" sz="60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9pPr>
          </a:lstStyle>
          <a:p/>
        </p:txBody>
      </p:sp>
      <p:sp>
        <p:nvSpPr>
          <p:cNvPr id="18" name="Google Shape;18;p3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19" name="Google Shape;19;p3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 sz="2800"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/>
          <p:nvPr>
            <p:ph type="title"/>
          </p:nvPr>
        </p:nvSpPr>
        <p:spPr>
          <a:xfrm>
            <a:off x="917950" y="890050"/>
            <a:ext cx="79020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26" name="Google Shape;26;p5"/>
          <p:cNvSpPr txBox="1"/>
          <p:nvPr>
            <p:ph idx="1" type="body"/>
          </p:nvPr>
        </p:nvSpPr>
        <p:spPr>
          <a:xfrm>
            <a:off x="91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7" name="Google Shape;27;p5"/>
          <p:cNvSpPr txBox="1"/>
          <p:nvPr>
            <p:ph idx="2" type="body"/>
          </p:nvPr>
        </p:nvSpPr>
        <p:spPr>
          <a:xfrm>
            <a:off x="946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29" name="Google Shape;29;p5"/>
          <p:cNvSpPr txBox="1"/>
          <p:nvPr>
            <p:ph idx="3" type="title"/>
          </p:nvPr>
        </p:nvSpPr>
        <p:spPr>
          <a:xfrm>
            <a:off x="9467950" y="890050"/>
            <a:ext cx="79020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6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32" name="Google Shape;32;p6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 slide with three elements">
  <p:cSld name="TITLE_ONLY_1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7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4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35" name="Google Shape;35;p7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36" name="Google Shape;36;p7"/>
          <p:cNvSpPr txBox="1"/>
          <p:nvPr>
            <p:ph idx="1" type="subTitle"/>
          </p:nvPr>
        </p:nvSpPr>
        <p:spPr>
          <a:xfrm>
            <a:off x="9179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37" name="Google Shape;37;p7"/>
          <p:cNvSpPr txBox="1"/>
          <p:nvPr>
            <p:ph idx="2" type="body"/>
          </p:nvPr>
        </p:nvSpPr>
        <p:spPr>
          <a:xfrm>
            <a:off x="9179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38" name="Google Shape;38;p7"/>
          <p:cNvSpPr txBox="1"/>
          <p:nvPr>
            <p:ph idx="3" type="subTitle"/>
          </p:nvPr>
        </p:nvSpPr>
        <p:spPr>
          <a:xfrm>
            <a:off x="655860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39" name="Google Shape;39;p7"/>
          <p:cNvSpPr txBox="1"/>
          <p:nvPr>
            <p:ph idx="4" type="body"/>
          </p:nvPr>
        </p:nvSpPr>
        <p:spPr>
          <a:xfrm>
            <a:off x="655860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0" name="Google Shape;40;p7"/>
          <p:cNvSpPr txBox="1"/>
          <p:nvPr>
            <p:ph idx="5" type="subTitle"/>
          </p:nvPr>
        </p:nvSpPr>
        <p:spPr>
          <a:xfrm>
            <a:off x="121992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1" name="Google Shape;41;p7"/>
          <p:cNvSpPr txBox="1"/>
          <p:nvPr>
            <p:ph idx="6" type="body"/>
          </p:nvPr>
        </p:nvSpPr>
        <p:spPr>
          <a:xfrm>
            <a:off x="121992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tting tasks">
  <p:cSld name="TITLE_ONLY_1_1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8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44" name="Google Shape;44;p8"/>
          <p:cNvSpPr txBox="1"/>
          <p:nvPr>
            <p:ph idx="1" type="subTitle"/>
          </p:nvPr>
        </p:nvSpPr>
        <p:spPr>
          <a:xfrm>
            <a:off x="917950" y="287630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5" name="Google Shape;45;p8"/>
          <p:cNvSpPr txBox="1"/>
          <p:nvPr>
            <p:ph idx="2" type="subTitle"/>
          </p:nvPr>
        </p:nvSpPr>
        <p:spPr>
          <a:xfrm>
            <a:off x="11111450" y="5342400"/>
            <a:ext cx="6258600" cy="7890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46" name="Google Shape;46;p8"/>
          <p:cNvSpPr txBox="1"/>
          <p:nvPr>
            <p:ph idx="3" type="body"/>
          </p:nvPr>
        </p:nvSpPr>
        <p:spPr>
          <a:xfrm>
            <a:off x="917950" y="4140150"/>
            <a:ext cx="7902000" cy="105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7" name="Google Shape;47;p8"/>
          <p:cNvSpPr txBox="1"/>
          <p:nvPr>
            <p:ph idx="4" type="subTitle"/>
          </p:nvPr>
        </p:nvSpPr>
        <p:spPr>
          <a:xfrm>
            <a:off x="917950" y="534240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8" name="Google Shape;48;p8"/>
          <p:cNvSpPr txBox="1"/>
          <p:nvPr>
            <p:ph idx="5" type="body"/>
          </p:nvPr>
        </p:nvSpPr>
        <p:spPr>
          <a:xfrm>
            <a:off x="917950" y="6606250"/>
            <a:ext cx="7902000" cy="105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9" name="Google Shape;49;p8"/>
          <p:cNvSpPr txBox="1"/>
          <p:nvPr>
            <p:ph idx="6" type="subTitle"/>
          </p:nvPr>
        </p:nvSpPr>
        <p:spPr>
          <a:xfrm>
            <a:off x="11111450" y="6355450"/>
            <a:ext cx="6258600" cy="789000"/>
          </a:xfrm>
          <a:prstGeom prst="rect">
            <a:avLst/>
          </a:prstGeom>
          <a:solidFill>
            <a:schemeClr val="accent6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50" name="Google Shape;50;p8"/>
          <p:cNvSpPr txBox="1"/>
          <p:nvPr>
            <p:ph idx="7" type="subTitle"/>
          </p:nvPr>
        </p:nvSpPr>
        <p:spPr>
          <a:xfrm>
            <a:off x="11111450" y="7368500"/>
            <a:ext cx="6258600" cy="7890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51" name="Google Shape;51;p8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ultiple choice options">
  <p:cSld name="TITLE_ONLY_1_1_1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9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4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54" name="Google Shape;54;p9"/>
          <p:cNvSpPr txBox="1"/>
          <p:nvPr>
            <p:ph idx="1" type="subTitle"/>
          </p:nvPr>
        </p:nvSpPr>
        <p:spPr>
          <a:xfrm>
            <a:off x="917950" y="2876300"/>
            <a:ext cx="6256800" cy="906600"/>
          </a:xfrm>
          <a:prstGeom prst="rect">
            <a:avLst/>
          </a:prstGeom>
          <a:solidFill>
            <a:schemeClr val="accent6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5" name="Google Shape;55;p9"/>
          <p:cNvSpPr txBox="1"/>
          <p:nvPr>
            <p:ph idx="2" type="body"/>
          </p:nvPr>
        </p:nvSpPr>
        <p:spPr>
          <a:xfrm>
            <a:off x="917950" y="414015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3" type="subTitle"/>
          </p:nvPr>
        </p:nvSpPr>
        <p:spPr>
          <a:xfrm>
            <a:off x="9468000" y="2876300"/>
            <a:ext cx="6256800" cy="9066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7" name="Google Shape;57;p9"/>
          <p:cNvSpPr txBox="1"/>
          <p:nvPr>
            <p:ph idx="4" type="body"/>
          </p:nvPr>
        </p:nvSpPr>
        <p:spPr>
          <a:xfrm>
            <a:off x="9468000" y="414015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58" name="Google Shape;58;p9"/>
          <p:cNvSpPr txBox="1"/>
          <p:nvPr>
            <p:ph idx="5" type="subTitle"/>
          </p:nvPr>
        </p:nvSpPr>
        <p:spPr>
          <a:xfrm>
            <a:off x="917950" y="590475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6" type="body"/>
          </p:nvPr>
        </p:nvSpPr>
        <p:spPr>
          <a:xfrm>
            <a:off x="917950" y="716860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7" type="subTitle"/>
          </p:nvPr>
        </p:nvSpPr>
        <p:spPr>
          <a:xfrm>
            <a:off x="9468000" y="5904750"/>
            <a:ext cx="6256800" cy="9066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61" name="Google Shape;61;p9"/>
          <p:cNvSpPr txBox="1"/>
          <p:nvPr>
            <p:ph idx="8" type="body"/>
          </p:nvPr>
        </p:nvSpPr>
        <p:spPr>
          <a:xfrm>
            <a:off x="9468000" y="716860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2" name="Google Shape;62;p9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0"/>
          <p:cNvSpPr txBox="1"/>
          <p:nvPr>
            <p:ph type="title"/>
          </p:nvPr>
        </p:nvSpPr>
        <p:spPr>
          <a:xfrm>
            <a:off x="917950" y="892800"/>
            <a:ext cx="7902000" cy="1627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65" name="Google Shape;65;p10"/>
          <p:cNvSpPr txBox="1"/>
          <p:nvPr>
            <p:ph idx="1" type="body"/>
          </p:nvPr>
        </p:nvSpPr>
        <p:spPr>
          <a:xfrm>
            <a:off x="91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6" name="Google Shape;66;p10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15" Type="http://schemas.openxmlformats.org/officeDocument/2006/relationships/theme" Target="../theme/theme2.xml"/><Relationship Id="rId14" Type="http://schemas.openxmlformats.org/officeDocument/2006/relationships/slideLayout" Target="../slideLayouts/slideLayout1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Font typeface="Montserrat"/>
              <a:buNone/>
              <a:defRPr b="1" sz="4400"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●"/>
              <a:defRPr sz="3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-431800" lvl="1" marL="914400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–"/>
              <a:defRPr sz="3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indent="-406400" lvl="2" marL="1371600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indent="-406400" lvl="3" marL="1828800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indent="-406400" lvl="4" marL="2286000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indent="-406400" lvl="5" marL="2743200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indent="-406400" lvl="6" marL="3200400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indent="-406400" lvl="7" marL="3657600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indent="-406400" lvl="8" marL="4114800">
              <a:lnSpc>
                <a:spcPct val="130000"/>
              </a:lnSpc>
              <a:spcBef>
                <a:spcPts val="800"/>
              </a:spcBef>
              <a:spcAft>
                <a:spcPts val="40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9" name="Google Shape;9;p1"/>
          <p:cNvPicPr preferRelativeResize="0"/>
          <p:nvPr/>
        </p:nvPicPr>
        <p:blipFill rotWithShape="1">
          <a:blip r:embed="rId1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pos="578">
          <p15:clr>
            <a:srgbClr val="EA4335"/>
          </p15:clr>
        </p15:guide>
        <p15:guide id="2" pos="10942">
          <p15:clr>
            <a:srgbClr val="EA4335"/>
          </p15:clr>
        </p15:guide>
        <p15:guide id="3" orient="horz" pos="561">
          <p15:clr>
            <a:srgbClr val="EA4335"/>
          </p15:clr>
        </p15:guide>
        <p15:guide id="4" orient="horz" pos="1812">
          <p15:clr>
            <a:srgbClr val="EA4335"/>
          </p15:clr>
        </p15:guide>
        <p15:guide id="5" orient="horz" pos="5568">
          <p15:clr>
            <a:srgbClr val="EA4335"/>
          </p15:clr>
        </p15:guide>
        <p15:guide id="6" orient="horz" pos="6039">
          <p15:clr>
            <a:srgbClr val="EA4335"/>
          </p15:clr>
        </p15:guide>
        <p15:guide id="7" orient="horz" pos="1385">
          <p15:clr>
            <a:srgbClr val="EA4335"/>
          </p15:clr>
        </p15:guide>
        <p15:guide id="8" pos="5556">
          <p15:clr>
            <a:srgbClr val="EA4335"/>
          </p15:clr>
        </p15:guide>
        <p15:guide id="9" pos="5964">
          <p15:clr>
            <a:srgbClr val="EA4335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5"/>
          <p:cNvSpPr txBox="1"/>
          <p:nvPr>
            <p:ph type="ctrTitle"/>
          </p:nvPr>
        </p:nvSpPr>
        <p:spPr>
          <a:xfrm>
            <a:off x="917950" y="2876300"/>
            <a:ext cx="16452000" cy="372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4B3241"/>
                </a:solidFill>
              </a:rPr>
              <a:t>Heart Disease</a:t>
            </a:r>
            <a:endParaRPr>
              <a:solidFill>
                <a:srgbClr val="4B3241"/>
              </a:solidFill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000">
                <a:solidFill>
                  <a:srgbClr val="4B3241"/>
                </a:solidFill>
              </a:rPr>
              <a:t>(Downloadable student document)</a:t>
            </a:r>
            <a:endParaRPr sz="4000">
              <a:solidFill>
                <a:srgbClr val="4B3241"/>
              </a:solidFill>
            </a:endParaRPr>
          </a:p>
        </p:txBody>
      </p:sp>
      <p:sp>
        <p:nvSpPr>
          <p:cNvPr id="91" name="Google Shape;91;p15"/>
          <p:cNvSpPr txBox="1"/>
          <p:nvPr>
            <p:ph idx="1" type="subTitle"/>
          </p:nvPr>
        </p:nvSpPr>
        <p:spPr>
          <a:xfrm>
            <a:off x="917950" y="890050"/>
            <a:ext cx="16452000" cy="1585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4B3241"/>
                </a:solidFill>
              </a:rPr>
              <a:t>Combined Science - Biology - KS4</a:t>
            </a:r>
            <a:endParaRPr>
              <a:solidFill>
                <a:srgbClr val="4B324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4B3241"/>
                </a:solidFill>
              </a:rPr>
              <a:t>Organisation</a:t>
            </a:r>
            <a:endParaRPr>
              <a:solidFill>
                <a:srgbClr val="4B3241"/>
              </a:solidFill>
            </a:endParaRPr>
          </a:p>
        </p:txBody>
      </p:sp>
      <p:sp>
        <p:nvSpPr>
          <p:cNvPr id="92" name="Google Shape;92;p15"/>
          <p:cNvSpPr txBox="1"/>
          <p:nvPr>
            <p:ph idx="2" type="subTitle"/>
          </p:nvPr>
        </p:nvSpPr>
        <p:spPr>
          <a:xfrm>
            <a:off x="917950" y="8210950"/>
            <a:ext cx="7902000" cy="1239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4B3241"/>
                </a:solidFill>
              </a:rPr>
              <a:t>Mr Humphries</a:t>
            </a:r>
            <a:endParaRPr>
              <a:solidFill>
                <a:srgbClr val="4B3241"/>
              </a:solidFill>
            </a:endParaRPr>
          </a:p>
        </p:txBody>
      </p:sp>
      <p:sp>
        <p:nvSpPr>
          <p:cNvPr id="93" name="Google Shape;93;p15"/>
          <p:cNvSpPr/>
          <p:nvPr/>
        </p:nvSpPr>
        <p:spPr>
          <a:xfrm>
            <a:off x="17223050" y="8677375"/>
            <a:ext cx="1065000" cy="15852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6"/>
          <p:cNvSpPr txBox="1"/>
          <p:nvPr/>
        </p:nvSpPr>
        <p:spPr>
          <a:xfrm>
            <a:off x="936800" y="9586650"/>
            <a:ext cx="6610800" cy="3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00A099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99" name="Google Shape;99;p16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1"/>
                </a:solidFill>
              </a:rPr>
              <a:t>Independent Task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100" name="Google Shape;100;p16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01" name="Google Shape;101;p16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3500"/>
              <a:t>Describe</a:t>
            </a:r>
            <a:r>
              <a:rPr b="1" lang="en-GB" sz="3500"/>
              <a:t> how CHD can cause a heart attack (4)</a:t>
            </a:r>
            <a:endParaRPr b="1" sz="3500"/>
          </a:p>
          <a:p>
            <a:pPr indent="-431800" lvl="0" marL="457200" rtl="0" algn="l">
              <a:spcBef>
                <a:spcPts val="2000"/>
              </a:spcBef>
              <a:spcAft>
                <a:spcPts val="0"/>
              </a:spcAft>
              <a:buSzPts val="3200"/>
              <a:buChar char="●"/>
            </a:pPr>
            <a:r>
              <a:rPr b="1" lang="en-GB" sz="3500"/>
              <a:t>What builds up in the wall of the artery?</a:t>
            </a:r>
            <a:endParaRPr b="1" sz="3500"/>
          </a:p>
          <a:p>
            <a:pPr indent="-450850" lvl="0" marL="457200" rtl="0" algn="l">
              <a:spcBef>
                <a:spcPts val="0"/>
              </a:spcBef>
              <a:spcAft>
                <a:spcPts val="0"/>
              </a:spcAft>
              <a:buSzPts val="3500"/>
              <a:buChar char="●"/>
            </a:pPr>
            <a:r>
              <a:rPr b="1" lang="en-GB" sz="3500"/>
              <a:t>How does this affect blood flow?</a:t>
            </a:r>
            <a:endParaRPr b="1" sz="3500"/>
          </a:p>
          <a:p>
            <a:pPr indent="-450850" lvl="0" marL="457200" rtl="0" algn="l">
              <a:spcBef>
                <a:spcPts val="0"/>
              </a:spcBef>
              <a:spcAft>
                <a:spcPts val="0"/>
              </a:spcAft>
              <a:buSzPts val="3500"/>
              <a:buChar char="●"/>
            </a:pPr>
            <a:r>
              <a:rPr b="1" lang="en-GB" sz="3500"/>
              <a:t>How does the amount of oxygen reaching the heart muscles change?</a:t>
            </a:r>
            <a:endParaRPr b="1" sz="3500"/>
          </a:p>
          <a:p>
            <a:pPr indent="-450850" lvl="0" marL="457200" rtl="0" algn="l">
              <a:spcBef>
                <a:spcPts val="0"/>
              </a:spcBef>
              <a:spcAft>
                <a:spcPts val="0"/>
              </a:spcAft>
              <a:buSzPts val="3500"/>
              <a:buChar char="●"/>
            </a:pPr>
            <a:r>
              <a:rPr b="1" lang="en-GB" sz="3500"/>
              <a:t>How does this affect respiration?</a:t>
            </a:r>
            <a:endParaRPr b="1" sz="3500"/>
          </a:p>
          <a:p>
            <a:pPr indent="0" lvl="0" marL="0" rtl="0" algn="l">
              <a:spcBef>
                <a:spcPts val="2000"/>
              </a:spcBef>
              <a:spcAft>
                <a:spcPts val="2000"/>
              </a:spcAft>
              <a:buNone/>
            </a:pPr>
            <a:r>
              <a:t/>
            </a:r>
            <a:endParaRPr sz="28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17"/>
          <p:cNvSpPr txBox="1"/>
          <p:nvPr/>
        </p:nvSpPr>
        <p:spPr>
          <a:xfrm>
            <a:off x="936800" y="9586650"/>
            <a:ext cx="6610800" cy="3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00A099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107" name="Google Shape;107;p17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1"/>
                </a:solidFill>
              </a:rPr>
              <a:t>Independent Task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108" name="Google Shape;108;p17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09" name="Google Shape;109;p17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3500"/>
              <a:t>Evaluate the use of statins to prevent heart attacks (6)</a:t>
            </a:r>
            <a:endParaRPr b="1" sz="3500"/>
          </a:p>
          <a:p>
            <a:pPr indent="-450850" lvl="0" marL="457200" rtl="0" algn="l">
              <a:spcBef>
                <a:spcPts val="2000"/>
              </a:spcBef>
              <a:spcAft>
                <a:spcPts val="0"/>
              </a:spcAft>
              <a:buSzPts val="3500"/>
              <a:buChar char="●"/>
            </a:pPr>
            <a:r>
              <a:rPr b="1" lang="en-GB" sz="3500"/>
              <a:t>Statins are beneficial because the reduce blood </a:t>
            </a:r>
            <a:r>
              <a:rPr b="1" lang="en-GB" sz="3500"/>
              <a:t>cholesterol</a:t>
            </a:r>
            <a:r>
              <a:rPr b="1" lang="en-GB" sz="3500"/>
              <a:t> </a:t>
            </a:r>
            <a:endParaRPr b="1" sz="3500"/>
          </a:p>
          <a:p>
            <a:pPr indent="-450850" lvl="0" marL="457200" rtl="0" algn="l">
              <a:spcBef>
                <a:spcPts val="0"/>
              </a:spcBef>
              <a:spcAft>
                <a:spcPts val="0"/>
              </a:spcAft>
              <a:buSzPts val="3500"/>
              <a:buChar char="●"/>
            </a:pPr>
            <a:r>
              <a:rPr b="1" lang="en-GB" sz="3500"/>
              <a:t>This reduces build up of fatty deposits in coronary arteries</a:t>
            </a:r>
            <a:endParaRPr b="1" sz="3500"/>
          </a:p>
          <a:p>
            <a:pPr indent="-450850" lvl="0" marL="457200" rtl="0" algn="l">
              <a:spcBef>
                <a:spcPts val="0"/>
              </a:spcBef>
              <a:spcAft>
                <a:spcPts val="0"/>
              </a:spcAft>
              <a:buSzPts val="3500"/>
              <a:buChar char="●"/>
            </a:pPr>
            <a:r>
              <a:rPr b="1" lang="en-GB" sz="3500"/>
              <a:t>This increase blood flow to heart</a:t>
            </a:r>
            <a:endParaRPr b="1" sz="3500"/>
          </a:p>
          <a:p>
            <a:pPr indent="0" lvl="0" marL="0" rtl="0" algn="l">
              <a:spcBef>
                <a:spcPts val="2000"/>
              </a:spcBef>
              <a:spcAft>
                <a:spcPts val="0"/>
              </a:spcAft>
              <a:buNone/>
            </a:pPr>
            <a:r>
              <a:t/>
            </a:r>
            <a:endParaRPr b="1" sz="3500"/>
          </a:p>
          <a:p>
            <a:pPr indent="-450850" lvl="0" marL="457200" rtl="0" algn="l">
              <a:spcBef>
                <a:spcPts val="2000"/>
              </a:spcBef>
              <a:spcAft>
                <a:spcPts val="0"/>
              </a:spcAft>
              <a:buSzPts val="3500"/>
              <a:buChar char="●"/>
            </a:pPr>
            <a:r>
              <a:rPr b="1" lang="en-GB" sz="3500"/>
              <a:t>However the drugs have side effects</a:t>
            </a:r>
            <a:endParaRPr b="1" sz="3500"/>
          </a:p>
          <a:p>
            <a:pPr indent="-450850" lvl="0" marL="457200" rtl="0" algn="l">
              <a:spcBef>
                <a:spcPts val="0"/>
              </a:spcBef>
              <a:spcAft>
                <a:spcPts val="0"/>
              </a:spcAft>
              <a:buSzPts val="3500"/>
              <a:buChar char="●"/>
            </a:pPr>
            <a:r>
              <a:rPr b="1" lang="en-GB" sz="3500"/>
              <a:t>People may forget to take the drugs</a:t>
            </a:r>
            <a:endParaRPr b="1" sz="3500"/>
          </a:p>
          <a:p>
            <a:pPr indent="-450850" lvl="0" marL="457200" rtl="0" algn="l">
              <a:spcBef>
                <a:spcPts val="0"/>
              </a:spcBef>
              <a:spcAft>
                <a:spcPts val="0"/>
              </a:spcAft>
              <a:buSzPts val="3500"/>
              <a:buChar char="●"/>
            </a:pPr>
            <a:r>
              <a:rPr b="1" lang="en-GB" sz="3500"/>
              <a:t>They need to be taken for a long time and take a long time to work</a:t>
            </a:r>
            <a:endParaRPr b="1" sz="3500"/>
          </a:p>
          <a:p>
            <a:pPr indent="0" lvl="0" marL="457200" rtl="0" algn="l">
              <a:spcBef>
                <a:spcPts val="2000"/>
              </a:spcBef>
              <a:spcAft>
                <a:spcPts val="2000"/>
              </a:spcAft>
              <a:buNone/>
            </a:pPr>
            <a:r>
              <a:t/>
            </a:r>
            <a:endParaRPr b="1" sz="35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ak National Academy v2">
  <a:themeElements>
    <a:clrScheme name="Simple Light">
      <a:dk1>
        <a:srgbClr val="65BE4B"/>
      </a:dk1>
      <a:lt1>
        <a:srgbClr val="FFFFFF"/>
      </a:lt1>
      <a:dk2>
        <a:srgbClr val="434343"/>
      </a:dk2>
      <a:lt2>
        <a:srgbClr val="D2D2D7"/>
      </a:lt2>
      <a:accent1>
        <a:srgbClr val="008237"/>
      </a:accent1>
      <a:accent2>
        <a:srgbClr val="46C7E1"/>
      </a:accent2>
      <a:accent3>
        <a:srgbClr val="00468C"/>
      </a:accent3>
      <a:accent4>
        <a:srgbClr val="786EC8"/>
      </a:accent4>
      <a:accent5>
        <a:srgbClr val="F03C78"/>
      </a:accent5>
      <a:accent6>
        <a:srgbClr val="00968C"/>
      </a:accent6>
      <a:hlink>
        <a:srgbClr val="43434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