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4bc5b7e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4bc5b7e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212017a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212017a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Developing Problem Solving Skills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9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Ms.Dobrowolski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538450" y="2524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Task-Part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375" y="4820150"/>
            <a:ext cx="1768000" cy="35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5300" y="4664187"/>
            <a:ext cx="7736500" cy="34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38450" y="3487900"/>
            <a:ext cx="8161500" cy="1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Emily bought at least one kind of each sweet. Which one did she have two of?</a:t>
            </a:r>
            <a:endParaRPr sz="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90850" y="1544200"/>
            <a:ext cx="9134100" cy="1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Emily and her mum went to buy some sweets too.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EACH had 20p to spend and they both spent all of their money.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38450" y="5284725"/>
            <a:ext cx="8161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information do you know?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38450" y="6011525"/>
            <a:ext cx="5908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need to know?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38450" y="6628625"/>
            <a:ext cx="70704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problem solving strategies might help you?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538450" y="2524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Task-Part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375" y="4820150"/>
            <a:ext cx="1768000" cy="35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5300" y="4664187"/>
            <a:ext cx="7736500" cy="34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38450" y="3487900"/>
            <a:ext cx="8161500" cy="1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Emily’s Mum spent her money on just one kind of sweet, but she does not like jelly beans. Which sweets did she buy?</a:t>
            </a:r>
            <a:endParaRPr sz="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90850" y="1544200"/>
            <a:ext cx="9276600" cy="1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Emily and her mum went to buy some sweets too.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EACH had 20p to spend and they both spent all of their money.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38450" y="5284725"/>
            <a:ext cx="81615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information do you know?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38450" y="6011525"/>
            <a:ext cx="59088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need to know?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38450" y="6628625"/>
            <a:ext cx="70704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problem solving strategies might help you?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