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bold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624f06995_1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624f06995_1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Today’s independent task is about you choosing two items from the price list and then adding them together to find out how much they cost.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can then have a go at seeing what coin combination you can make to make that amount. You don’t need actual coins to do the second part of the task, you could draw them yourself.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dcd7136b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dcd7136b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Today’s independent task is about you choosing two items from the price list and then adding them together to find out how much they cost.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can then have a go at seeing what coin combination you can make to make that amount. You don’t need actual coins to do the second part of the task, you could draw them yourself.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0a92736a5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0a92736a5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624f06995_1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624f06995_1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977fe8303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977fe8303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39" name="Google Shape;39;p7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 To find the total cost of two items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458975" y="445025"/>
            <a:ext cx="8226000" cy="37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Maths 	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264650" y="4354125"/>
            <a:ext cx="2923800" cy="37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chemeClr val="dk2"/>
                </a:solidFill>
              </a:rPr>
              <a:t>Mrs Bramble and Miss Charlton 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" name="Google Shape;88;p15"/>
          <p:cNvSpPr txBox="1"/>
          <p:nvPr>
            <p:ph type="title"/>
          </p:nvPr>
        </p:nvSpPr>
        <p:spPr>
          <a:xfrm>
            <a:off x="180450" y="227075"/>
            <a:ext cx="4660500" cy="72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</a:rPr>
              <a:t>Independent Task </a:t>
            </a:r>
            <a:endParaRPr sz="3600">
              <a:solidFill>
                <a:schemeClr val="dk2"/>
              </a:solidFill>
            </a:endParaRPr>
          </a:p>
        </p:txBody>
      </p:sp>
      <p:pic>
        <p:nvPicPr>
          <p:cNvPr id="89" name="Google Shape;8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950" y="874950"/>
            <a:ext cx="5010200" cy="414197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5"/>
          <p:cNvSpPr txBox="1"/>
          <p:nvPr/>
        </p:nvSpPr>
        <p:spPr>
          <a:xfrm>
            <a:off x="5892200" y="302600"/>
            <a:ext cx="3000000" cy="2566800"/>
          </a:xfrm>
          <a:prstGeom prst="rect">
            <a:avLst/>
          </a:prstGeom>
          <a:noFill/>
          <a:ln cap="flat" cmpd="sng" w="28575">
            <a:solidFill>
              <a:srgbClr val="00968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How many different pairs of items can you find the cost of?</a:t>
            </a:r>
            <a:endParaRPr sz="500">
              <a:solidFill>
                <a:srgbClr val="786EC8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180450" y="227075"/>
            <a:ext cx="7095000" cy="121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</a:rPr>
              <a:t>Independent Task Example</a:t>
            </a:r>
            <a:endParaRPr sz="3600">
              <a:solidFill>
                <a:schemeClr val="dk2"/>
              </a:solidFill>
            </a:endParaRPr>
          </a:p>
        </p:txBody>
      </p:sp>
      <p:pic>
        <p:nvPicPr>
          <p:cNvPr id="97" name="Google Shape;9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9275" y="1341300"/>
            <a:ext cx="4971651" cy="297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3" name="Google Shape;103;p17"/>
          <p:cNvSpPr txBox="1"/>
          <p:nvPr>
            <p:ph type="title"/>
          </p:nvPr>
        </p:nvSpPr>
        <p:spPr>
          <a:xfrm>
            <a:off x="180450" y="227075"/>
            <a:ext cx="7095000" cy="121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</a:rPr>
              <a:t>Independent Task Support </a:t>
            </a:r>
            <a:endParaRPr sz="3600">
              <a:solidFill>
                <a:schemeClr val="dk2"/>
              </a:solidFill>
            </a:endParaRPr>
          </a:p>
        </p:txBody>
      </p:sp>
      <p:pic>
        <p:nvPicPr>
          <p:cNvPr id="104" name="Google Shape;104;p17"/>
          <p:cNvPicPr preferRelativeResize="0"/>
          <p:nvPr/>
        </p:nvPicPr>
        <p:blipFill rotWithShape="1">
          <a:blip r:embed="rId3">
            <a:alphaModFix/>
          </a:blip>
          <a:srcRect b="0" l="0" r="0" t="21494"/>
          <a:stretch/>
        </p:blipFill>
        <p:spPr>
          <a:xfrm>
            <a:off x="180450" y="1019150"/>
            <a:ext cx="5538099" cy="2957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4">
            <a:alphaModFix/>
          </a:blip>
          <a:srcRect b="0" l="24146" r="26865" t="32267"/>
          <a:stretch/>
        </p:blipFill>
        <p:spPr>
          <a:xfrm>
            <a:off x="5973350" y="812100"/>
            <a:ext cx="2590325" cy="2197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1" name="Google Shape;111;p18"/>
          <p:cNvSpPr txBox="1"/>
          <p:nvPr>
            <p:ph type="title"/>
          </p:nvPr>
        </p:nvSpPr>
        <p:spPr>
          <a:xfrm>
            <a:off x="180450" y="227075"/>
            <a:ext cx="7095000" cy="64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</a:rPr>
              <a:t>Independent Task Support </a:t>
            </a:r>
            <a:endParaRPr sz="3600">
              <a:solidFill>
                <a:schemeClr val="dk2"/>
              </a:solidFill>
            </a:endParaRPr>
          </a:p>
        </p:txBody>
      </p:sp>
      <p:pic>
        <p:nvPicPr>
          <p:cNvPr id="112" name="Google Shape;11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99" y="871350"/>
            <a:ext cx="4338400" cy="340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3999" y="871350"/>
            <a:ext cx="4338400" cy="340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