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0" r:id="rId3"/>
  </p:sldMasterIdLst>
  <p:notesMasterIdLst>
    <p:notesMasterId r:id="rId4"/>
  </p:notesMasterIdLst>
  <p:sldIdLst>
    <p:sldId id="256" r:id="rId5"/>
    <p:sldId id="257" r:id="rId6"/>
    <p:sldId id="258" r:id="rId7"/>
    <p:sldId id="259" r:id="rId8"/>
    <p:sldId id="260" r:id="rId9"/>
  </p:sldIdLst>
  <p:sldSz cy="10287000" cx="18288000"/>
  <p:notesSz cx="6858000" cy="9144000"/>
  <p:embeddedFontLst>
    <p:embeddedFont>
      <p:font typeface="Montserrat SemiBold"/>
      <p:regular r:id="rId10"/>
      <p:bold r:id="rId11"/>
      <p:italic r:id="rId12"/>
      <p:boldItalic r:id="rId13"/>
    </p:embeddedFont>
    <p:embeddedFont>
      <p:font typeface="Montserrat"/>
      <p:regular r:id="rId14"/>
      <p:bold r:id="rId15"/>
      <p:italic r:id="rId16"/>
      <p:boldItalic r:id="rId17"/>
    </p:embeddedFont>
    <p:embeddedFont>
      <p:font typeface="Montserrat Medium"/>
      <p:regular r:id="rId18"/>
      <p:bold r:id="rId19"/>
      <p:italic r:id="rId20"/>
      <p:boldItalic r:id="rId2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MontserratMedium-italic.fntdata"/><Relationship Id="rId11" Type="http://schemas.openxmlformats.org/officeDocument/2006/relationships/font" Target="fonts/MontserratSemiBold-bold.fntdata"/><Relationship Id="rId10" Type="http://schemas.openxmlformats.org/officeDocument/2006/relationships/font" Target="fonts/MontserratSemiBold-regular.fntdata"/><Relationship Id="rId21" Type="http://schemas.openxmlformats.org/officeDocument/2006/relationships/font" Target="fonts/MontserratMedium-boldItalic.fntdata"/><Relationship Id="rId13" Type="http://schemas.openxmlformats.org/officeDocument/2006/relationships/font" Target="fonts/MontserratSemiBold-boldItalic.fntdata"/><Relationship Id="rId12" Type="http://schemas.openxmlformats.org/officeDocument/2006/relationships/font" Target="fonts/MontserratSemiBold-italic.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Montserrat-bold.fntdata"/><Relationship Id="rId14" Type="http://schemas.openxmlformats.org/officeDocument/2006/relationships/font" Target="fonts/Montserrat-regular.fntdata"/><Relationship Id="rId17" Type="http://schemas.openxmlformats.org/officeDocument/2006/relationships/font" Target="fonts/Montserrat-boldItalic.fntdata"/><Relationship Id="rId16" Type="http://schemas.openxmlformats.org/officeDocument/2006/relationships/font" Target="fonts/Montserrat-italic.fntdata"/><Relationship Id="rId5" Type="http://schemas.openxmlformats.org/officeDocument/2006/relationships/slide" Target="slides/slide1.xml"/><Relationship Id="rId19" Type="http://schemas.openxmlformats.org/officeDocument/2006/relationships/font" Target="fonts/MontserratMedium-bold.fntdata"/><Relationship Id="rId6" Type="http://schemas.openxmlformats.org/officeDocument/2006/relationships/slide" Target="slides/slide2.xml"/><Relationship Id="rId18" Type="http://schemas.openxmlformats.org/officeDocument/2006/relationships/font" Target="fonts/MontserratMedium-regular.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7349fb42c9_0_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7349fb42c9_0_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g8c7bb33c9e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8c7bb33c9e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8c53c6ad4a_0_8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8c53c6ad4a_0_8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g8c7bb33c9e_0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9" name="Google Shape;99;g8c7bb33c9e_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8c7bb33c9e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8c7bb33c9e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917950" y="2876300"/>
            <a:ext cx="16452000" cy="3723000"/>
          </a:xfrm>
          <a:prstGeom prst="rect">
            <a:avLst/>
          </a:prstGeom>
        </p:spPr>
        <p:txBody>
          <a:bodyPr anchorCtr="0" anchor="t" bIns="0" lIns="0" spcFirstLastPara="1" rIns="0" wrap="square" tIns="0">
            <a:noAutofit/>
          </a:bodyPr>
          <a:lstStyle>
            <a:lvl1pPr lvl="0">
              <a:spcBef>
                <a:spcPts val="0"/>
              </a:spcBef>
              <a:spcAft>
                <a:spcPts val="0"/>
              </a:spcAft>
              <a:buClr>
                <a:srgbClr val="000000"/>
              </a:buClr>
              <a:buSzPts val="6000"/>
              <a:buFont typeface="Montserrat SemiBold"/>
              <a:buNone/>
              <a:defRPr b="0" sz="6000">
                <a:solidFill>
                  <a:srgbClr val="000000"/>
                </a:solidFill>
                <a:latin typeface="Montserrat SemiBold"/>
                <a:ea typeface="Montserrat SemiBold"/>
                <a:cs typeface="Montserrat SemiBold"/>
                <a:sym typeface="Montserrat SemiBold"/>
              </a:defRPr>
            </a:lvl1pPr>
            <a:lvl2pPr lvl="1" algn="ctr">
              <a:spcBef>
                <a:spcPts val="0"/>
              </a:spcBef>
              <a:spcAft>
                <a:spcPts val="0"/>
              </a:spcAft>
              <a:buClr>
                <a:srgbClr val="000000"/>
              </a:buClr>
              <a:buSzPts val="10400"/>
              <a:buNone/>
              <a:defRPr sz="10400">
                <a:solidFill>
                  <a:srgbClr val="000000"/>
                </a:solidFill>
              </a:defRPr>
            </a:lvl2pPr>
            <a:lvl3pPr lvl="2" algn="ctr">
              <a:spcBef>
                <a:spcPts val="0"/>
              </a:spcBef>
              <a:spcAft>
                <a:spcPts val="0"/>
              </a:spcAft>
              <a:buClr>
                <a:srgbClr val="000000"/>
              </a:buClr>
              <a:buSzPts val="10400"/>
              <a:buNone/>
              <a:defRPr sz="10400">
                <a:solidFill>
                  <a:srgbClr val="000000"/>
                </a:solidFill>
              </a:defRPr>
            </a:lvl3pPr>
            <a:lvl4pPr lvl="3" algn="ctr">
              <a:spcBef>
                <a:spcPts val="0"/>
              </a:spcBef>
              <a:spcAft>
                <a:spcPts val="0"/>
              </a:spcAft>
              <a:buClr>
                <a:srgbClr val="000000"/>
              </a:buClr>
              <a:buSzPts val="10400"/>
              <a:buNone/>
              <a:defRPr sz="10400">
                <a:solidFill>
                  <a:srgbClr val="000000"/>
                </a:solidFill>
              </a:defRPr>
            </a:lvl4pPr>
            <a:lvl5pPr lvl="4" algn="ctr">
              <a:spcBef>
                <a:spcPts val="0"/>
              </a:spcBef>
              <a:spcAft>
                <a:spcPts val="0"/>
              </a:spcAft>
              <a:buClr>
                <a:srgbClr val="000000"/>
              </a:buClr>
              <a:buSzPts val="10400"/>
              <a:buNone/>
              <a:defRPr sz="10400">
                <a:solidFill>
                  <a:srgbClr val="000000"/>
                </a:solidFill>
              </a:defRPr>
            </a:lvl5pPr>
            <a:lvl6pPr lvl="5" algn="ctr">
              <a:spcBef>
                <a:spcPts val="0"/>
              </a:spcBef>
              <a:spcAft>
                <a:spcPts val="0"/>
              </a:spcAft>
              <a:buClr>
                <a:srgbClr val="000000"/>
              </a:buClr>
              <a:buSzPts val="10400"/>
              <a:buNone/>
              <a:defRPr sz="10400">
                <a:solidFill>
                  <a:srgbClr val="000000"/>
                </a:solidFill>
              </a:defRPr>
            </a:lvl6pPr>
            <a:lvl7pPr lvl="6" algn="ctr">
              <a:spcBef>
                <a:spcPts val="0"/>
              </a:spcBef>
              <a:spcAft>
                <a:spcPts val="0"/>
              </a:spcAft>
              <a:buClr>
                <a:srgbClr val="000000"/>
              </a:buClr>
              <a:buSzPts val="10400"/>
              <a:buNone/>
              <a:defRPr sz="10400">
                <a:solidFill>
                  <a:srgbClr val="000000"/>
                </a:solidFill>
              </a:defRPr>
            </a:lvl7pPr>
            <a:lvl8pPr lvl="7" algn="ctr">
              <a:spcBef>
                <a:spcPts val="0"/>
              </a:spcBef>
              <a:spcAft>
                <a:spcPts val="0"/>
              </a:spcAft>
              <a:buClr>
                <a:srgbClr val="000000"/>
              </a:buClr>
              <a:buSzPts val="10400"/>
              <a:buNone/>
              <a:defRPr sz="10400">
                <a:solidFill>
                  <a:srgbClr val="000000"/>
                </a:solidFill>
              </a:defRPr>
            </a:lvl8pPr>
            <a:lvl9pPr lvl="8" algn="ctr">
              <a:spcBef>
                <a:spcPts val="0"/>
              </a:spcBef>
              <a:spcAft>
                <a:spcPts val="0"/>
              </a:spcAft>
              <a:buClr>
                <a:srgbClr val="000000"/>
              </a:buClr>
              <a:buSzPts val="10400"/>
              <a:buNone/>
              <a:defRPr sz="10400">
                <a:solidFill>
                  <a:srgbClr val="000000"/>
                </a:solidFill>
              </a:defRPr>
            </a:lvl9pPr>
          </a:lstStyle>
          <a:p/>
        </p:txBody>
      </p:sp>
      <p:sp>
        <p:nvSpPr>
          <p:cNvPr id="12" name="Google Shape;12;p2"/>
          <p:cNvSpPr txBox="1"/>
          <p:nvPr>
            <p:ph idx="1" type="subTitle"/>
          </p:nvPr>
        </p:nvSpPr>
        <p:spPr>
          <a:xfrm>
            <a:off x="917950" y="890050"/>
            <a:ext cx="16452000" cy="1585200"/>
          </a:xfrm>
          <a:prstGeom prst="rect">
            <a:avLst/>
          </a:prstGeom>
        </p:spPr>
        <p:txBody>
          <a:bodyPr anchorCtr="0" anchor="t" bIns="0" lIns="0" spcFirstLastPara="1" rIns="0" wrap="square" tIns="0">
            <a:noAutofit/>
          </a:bodyPr>
          <a:lstStyle>
            <a:lvl1pPr lvl="0">
              <a:lnSpc>
                <a:spcPct val="115000"/>
              </a:lnSpc>
              <a:spcBef>
                <a:spcPts val="0"/>
              </a:spcBef>
              <a:spcAft>
                <a:spcPts val="0"/>
              </a:spcAft>
              <a:buClr>
                <a:srgbClr val="000000"/>
              </a:buClr>
              <a:buSzPts val="3600"/>
              <a:buNone/>
              <a:defRPr sz="3600">
                <a:solidFill>
                  <a:srgbClr val="000000"/>
                </a:solidFill>
              </a:defRPr>
            </a:lvl1pPr>
            <a:lvl2pPr lvl="1" algn="ctr">
              <a:lnSpc>
                <a:spcPct val="100000"/>
              </a:lnSpc>
              <a:spcBef>
                <a:spcPts val="0"/>
              </a:spcBef>
              <a:spcAft>
                <a:spcPts val="0"/>
              </a:spcAft>
              <a:buClr>
                <a:srgbClr val="000000"/>
              </a:buClr>
              <a:buSzPts val="5600"/>
              <a:buNone/>
              <a:defRPr sz="5600">
                <a:solidFill>
                  <a:srgbClr val="000000"/>
                </a:solidFill>
              </a:defRPr>
            </a:lvl2pPr>
            <a:lvl3pPr lvl="2" algn="ctr">
              <a:lnSpc>
                <a:spcPct val="100000"/>
              </a:lnSpc>
              <a:spcBef>
                <a:spcPts val="0"/>
              </a:spcBef>
              <a:spcAft>
                <a:spcPts val="0"/>
              </a:spcAft>
              <a:buClr>
                <a:srgbClr val="000000"/>
              </a:buClr>
              <a:buSzPts val="5600"/>
              <a:buNone/>
              <a:defRPr sz="5600">
                <a:solidFill>
                  <a:srgbClr val="000000"/>
                </a:solidFill>
              </a:defRPr>
            </a:lvl3pPr>
            <a:lvl4pPr lvl="3" algn="ctr">
              <a:lnSpc>
                <a:spcPct val="100000"/>
              </a:lnSpc>
              <a:spcBef>
                <a:spcPts val="0"/>
              </a:spcBef>
              <a:spcAft>
                <a:spcPts val="0"/>
              </a:spcAft>
              <a:buClr>
                <a:srgbClr val="000000"/>
              </a:buClr>
              <a:buSzPts val="5600"/>
              <a:buNone/>
              <a:defRPr sz="5600">
                <a:solidFill>
                  <a:srgbClr val="000000"/>
                </a:solidFill>
              </a:defRPr>
            </a:lvl4pPr>
            <a:lvl5pPr lvl="4" algn="ctr">
              <a:lnSpc>
                <a:spcPct val="100000"/>
              </a:lnSpc>
              <a:spcBef>
                <a:spcPts val="0"/>
              </a:spcBef>
              <a:spcAft>
                <a:spcPts val="0"/>
              </a:spcAft>
              <a:buClr>
                <a:srgbClr val="000000"/>
              </a:buClr>
              <a:buSzPts val="5600"/>
              <a:buNone/>
              <a:defRPr sz="5600">
                <a:solidFill>
                  <a:srgbClr val="000000"/>
                </a:solidFill>
              </a:defRPr>
            </a:lvl5pPr>
            <a:lvl6pPr lvl="5" algn="ctr">
              <a:lnSpc>
                <a:spcPct val="100000"/>
              </a:lnSpc>
              <a:spcBef>
                <a:spcPts val="0"/>
              </a:spcBef>
              <a:spcAft>
                <a:spcPts val="0"/>
              </a:spcAft>
              <a:buClr>
                <a:srgbClr val="000000"/>
              </a:buClr>
              <a:buSzPts val="5600"/>
              <a:buNone/>
              <a:defRPr sz="5600">
                <a:solidFill>
                  <a:srgbClr val="000000"/>
                </a:solidFill>
              </a:defRPr>
            </a:lvl6pPr>
            <a:lvl7pPr lvl="6" algn="ctr">
              <a:lnSpc>
                <a:spcPct val="100000"/>
              </a:lnSpc>
              <a:spcBef>
                <a:spcPts val="0"/>
              </a:spcBef>
              <a:spcAft>
                <a:spcPts val="0"/>
              </a:spcAft>
              <a:buClr>
                <a:srgbClr val="000000"/>
              </a:buClr>
              <a:buSzPts val="5600"/>
              <a:buNone/>
              <a:defRPr sz="5600">
                <a:solidFill>
                  <a:srgbClr val="000000"/>
                </a:solidFill>
              </a:defRPr>
            </a:lvl7pPr>
            <a:lvl8pPr lvl="7" algn="ctr">
              <a:lnSpc>
                <a:spcPct val="100000"/>
              </a:lnSpc>
              <a:spcBef>
                <a:spcPts val="0"/>
              </a:spcBef>
              <a:spcAft>
                <a:spcPts val="0"/>
              </a:spcAft>
              <a:buClr>
                <a:srgbClr val="000000"/>
              </a:buClr>
              <a:buSzPts val="5600"/>
              <a:buNone/>
              <a:defRPr sz="5600">
                <a:solidFill>
                  <a:srgbClr val="000000"/>
                </a:solidFill>
              </a:defRPr>
            </a:lvl8pPr>
            <a:lvl9pPr lvl="8" algn="ctr">
              <a:lnSpc>
                <a:spcPct val="100000"/>
              </a:lnSpc>
              <a:spcBef>
                <a:spcPts val="0"/>
              </a:spcBef>
              <a:spcAft>
                <a:spcPts val="0"/>
              </a:spcAft>
              <a:buClr>
                <a:srgbClr val="000000"/>
              </a:buClr>
              <a:buSzPts val="5600"/>
              <a:buNone/>
              <a:defRPr sz="5600">
                <a:solidFill>
                  <a:srgbClr val="000000"/>
                </a:solidFill>
              </a:defRPr>
            </a:lvl9pPr>
          </a:lstStyle>
          <a:p/>
        </p:txBody>
      </p:sp>
      <p:sp>
        <p:nvSpPr>
          <p:cNvPr id="13" name="Google Shape;13;p2"/>
          <p:cNvSpPr txBox="1"/>
          <p:nvPr>
            <p:ph idx="2" type="subTitle"/>
          </p:nvPr>
        </p:nvSpPr>
        <p:spPr>
          <a:xfrm>
            <a:off x="917950" y="8210950"/>
            <a:ext cx="7902000" cy="1239000"/>
          </a:xfrm>
          <a:prstGeom prst="rect">
            <a:avLst/>
          </a:prstGeom>
        </p:spPr>
        <p:txBody>
          <a:bodyPr anchorCtr="0" anchor="b" bIns="0" lIns="0" spcFirstLastPara="1" rIns="0" wrap="square" tIns="0">
            <a:noAutofit/>
          </a:bodyPr>
          <a:lstStyle>
            <a:lvl1pPr lvl="0">
              <a:spcBef>
                <a:spcPts val="2000"/>
              </a:spcBef>
              <a:spcAft>
                <a:spcPts val="0"/>
              </a:spcAft>
              <a:buNone/>
              <a:defRPr sz="2800">
                <a:solidFill>
                  <a:srgbClr val="000000"/>
                </a:solidFill>
                <a:latin typeface="Montserrat SemiBold"/>
                <a:ea typeface="Montserrat SemiBold"/>
                <a:cs typeface="Montserrat SemiBold"/>
                <a:sym typeface="Montserrat SemiBold"/>
              </a:defRPr>
            </a:lvl1pPr>
            <a:lvl2pPr lvl="1">
              <a:spcBef>
                <a:spcPts val="0"/>
              </a:spcBef>
              <a:spcAft>
                <a:spcPts val="0"/>
              </a:spcAft>
              <a:buNone/>
              <a:defRPr>
                <a:solidFill>
                  <a:srgbClr val="000000"/>
                </a:solidFill>
              </a:defRPr>
            </a:lvl2pPr>
            <a:lvl3pPr lvl="2">
              <a:spcBef>
                <a:spcPts val="2000"/>
              </a:spcBef>
              <a:spcAft>
                <a:spcPts val="0"/>
              </a:spcAft>
              <a:buNone/>
              <a:defRPr>
                <a:solidFill>
                  <a:srgbClr val="000000"/>
                </a:solidFill>
              </a:defRPr>
            </a:lvl3pPr>
            <a:lvl4pPr lvl="3">
              <a:spcBef>
                <a:spcPts val="2000"/>
              </a:spcBef>
              <a:spcAft>
                <a:spcPts val="0"/>
              </a:spcAft>
              <a:buNone/>
              <a:defRPr>
                <a:solidFill>
                  <a:srgbClr val="000000"/>
                </a:solidFill>
              </a:defRPr>
            </a:lvl4pPr>
            <a:lvl5pPr lvl="4">
              <a:spcBef>
                <a:spcPts val="2000"/>
              </a:spcBef>
              <a:spcAft>
                <a:spcPts val="0"/>
              </a:spcAft>
              <a:buNone/>
              <a:defRPr>
                <a:solidFill>
                  <a:srgbClr val="000000"/>
                </a:solidFill>
              </a:defRPr>
            </a:lvl5pPr>
            <a:lvl6pPr lvl="5">
              <a:spcBef>
                <a:spcPts val="2000"/>
              </a:spcBef>
              <a:spcAft>
                <a:spcPts val="0"/>
              </a:spcAft>
              <a:buNone/>
              <a:defRPr>
                <a:solidFill>
                  <a:srgbClr val="000000"/>
                </a:solidFill>
              </a:defRPr>
            </a:lvl6pPr>
            <a:lvl7pPr lvl="6">
              <a:spcBef>
                <a:spcPts val="2000"/>
              </a:spcBef>
              <a:spcAft>
                <a:spcPts val="0"/>
              </a:spcAft>
              <a:buNone/>
              <a:defRPr>
                <a:solidFill>
                  <a:srgbClr val="000000"/>
                </a:solidFill>
              </a:defRPr>
            </a:lvl7pPr>
            <a:lvl8pPr lvl="7">
              <a:spcBef>
                <a:spcPts val="2000"/>
              </a:spcBef>
              <a:spcAft>
                <a:spcPts val="0"/>
              </a:spcAft>
              <a:buNone/>
              <a:defRPr>
                <a:solidFill>
                  <a:srgbClr val="000000"/>
                </a:solidFill>
              </a:defRPr>
            </a:lvl8pPr>
            <a:lvl9pPr lvl="8">
              <a:spcBef>
                <a:spcPts val="2000"/>
              </a:spcBef>
              <a:spcAft>
                <a:spcPts val="2000"/>
              </a:spcAft>
              <a:buNone/>
              <a:defRPr>
                <a:solidFill>
                  <a:srgbClr val="000000"/>
                </a:solidFill>
              </a:defRPr>
            </a:lvl9pPr>
          </a:lstStyle>
          <a:p/>
        </p:txBody>
      </p:sp>
      <p:pic>
        <p:nvPicPr>
          <p:cNvPr id="14" name="Google Shape;14;p2"/>
          <p:cNvPicPr preferRelativeResize="0"/>
          <p:nvPr/>
        </p:nvPicPr>
        <p:blipFill rotWithShape="1">
          <a:blip r:embed="rId2">
            <a:alphaModFix/>
          </a:blip>
          <a:srcRect b="0" l="49" r="59" t="0"/>
          <a:stretch/>
        </p:blipFill>
        <p:spPr>
          <a:xfrm>
            <a:off x="12631606" y="7235497"/>
            <a:ext cx="4719201" cy="2564100"/>
          </a:xfrm>
          <a:prstGeom prst="rect">
            <a:avLst/>
          </a:prstGeom>
          <a:noFill/>
          <a:ln>
            <a:noFill/>
          </a:ln>
        </p:spPr>
      </p:pic>
      <p:sp>
        <p:nvSpPr>
          <p:cNvPr id="15" name="Google Shape;15;p2"/>
          <p:cNvSpPr/>
          <p:nvPr/>
        </p:nvSpPr>
        <p:spPr>
          <a:xfrm>
            <a:off x="17398450" y="8918400"/>
            <a:ext cx="889800" cy="1368600"/>
          </a:xfrm>
          <a:prstGeom prst="rect">
            <a:avLst/>
          </a:prstGeom>
          <a:solidFill>
            <a:schemeClr val="dk1"/>
          </a:solidFill>
          <a:ln>
            <a:noFill/>
          </a:ln>
        </p:spPr>
        <p:txBody>
          <a:bodyPr anchorCtr="0" anchor="ctr" bIns="182850" lIns="182850" spcFirstLastPara="1" rIns="182850" wrap="square" tIns="182850">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67" name="Shape 67"/>
        <p:cNvGrpSpPr/>
        <p:nvPr/>
      </p:nvGrpSpPr>
      <p:grpSpPr>
        <a:xfrm>
          <a:off x="0" y="0"/>
          <a:ext cx="0" cy="0"/>
          <a:chOff x="0" y="0"/>
          <a:chExt cx="0" cy="0"/>
        </a:xfrm>
      </p:grpSpPr>
      <p:sp>
        <p:nvSpPr>
          <p:cNvPr id="68" name="Google Shape;68;p11"/>
          <p:cNvSpPr txBox="1"/>
          <p:nvPr>
            <p:ph type="title"/>
          </p:nvPr>
        </p:nvSpPr>
        <p:spPr>
          <a:xfrm>
            <a:off x="980500" y="2199450"/>
            <a:ext cx="16389600" cy="6882600"/>
          </a:xfrm>
          <a:prstGeom prst="rect">
            <a:avLst/>
          </a:prstGeom>
        </p:spPr>
        <p:txBody>
          <a:bodyPr anchorCtr="0" anchor="t" bIns="0" lIns="0" spcFirstLastPara="1" rIns="0" wrap="square" tIns="0">
            <a:noAutofit/>
          </a:bodyPr>
          <a:lstStyle>
            <a:lvl1pPr lvl="0">
              <a:spcBef>
                <a:spcPts val="0"/>
              </a:spcBef>
              <a:spcAft>
                <a:spcPts val="0"/>
              </a:spcAft>
              <a:buClr>
                <a:srgbClr val="4B3241"/>
              </a:buClr>
              <a:buSzPts val="7200"/>
              <a:buFont typeface="Montserrat SemiBold"/>
              <a:buNone/>
              <a:defRPr b="0" i="1" sz="7200">
                <a:solidFill>
                  <a:srgbClr val="4B3241"/>
                </a:solidFill>
                <a:latin typeface="Montserrat SemiBold"/>
                <a:ea typeface="Montserrat SemiBold"/>
                <a:cs typeface="Montserrat SemiBold"/>
                <a:sym typeface="Montserrat SemiBold"/>
              </a:defRPr>
            </a:lvl1pPr>
            <a:lvl2pPr lvl="1">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2pPr>
            <a:lvl3pPr lvl="2">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3pPr>
            <a:lvl4pPr lvl="3">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4pPr>
            <a:lvl5pPr lvl="4">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5pPr>
            <a:lvl6pPr lvl="5">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6pPr>
            <a:lvl7pPr lvl="6">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7pPr>
            <a:lvl8pPr lvl="7">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8pPr>
            <a:lvl9pPr lvl="8">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9pPr>
          </a:lstStyle>
          <a:p/>
        </p:txBody>
      </p:sp>
      <p:sp>
        <p:nvSpPr>
          <p:cNvPr id="69" name="Google Shape;69;p11"/>
          <p:cNvSpPr txBox="1"/>
          <p:nvPr>
            <p:ph idx="1" type="subTitle"/>
          </p:nvPr>
        </p:nvSpPr>
        <p:spPr>
          <a:xfrm>
            <a:off x="949050" y="7939000"/>
            <a:ext cx="7870800" cy="1908000"/>
          </a:xfrm>
          <a:prstGeom prst="rect">
            <a:avLst/>
          </a:prstGeom>
        </p:spPr>
        <p:txBody>
          <a:bodyPr anchorCtr="0" anchor="b" bIns="0" lIns="0" spcFirstLastPara="1" rIns="0" wrap="square" tIns="0">
            <a:noAutofit/>
          </a:bodyPr>
          <a:lstStyle>
            <a:lvl1pPr lvl="0">
              <a:lnSpc>
                <a:spcPct val="140000"/>
              </a:lnSpc>
              <a:spcBef>
                <a:spcPts val="2000"/>
              </a:spcBef>
              <a:spcAft>
                <a:spcPts val="0"/>
              </a:spcAft>
              <a:buNone/>
              <a:defRPr sz="2800">
                <a:solidFill>
                  <a:srgbClr val="4B3241"/>
                </a:solidFill>
                <a:latin typeface="Montserrat SemiBold"/>
                <a:ea typeface="Montserrat SemiBold"/>
                <a:cs typeface="Montserrat SemiBold"/>
                <a:sym typeface="Montserrat SemiBold"/>
              </a:defRPr>
            </a:lvl1pPr>
            <a:lvl2pPr lvl="1">
              <a:spcBef>
                <a:spcPts val="0"/>
              </a:spcBef>
              <a:spcAft>
                <a:spcPts val="0"/>
              </a:spcAft>
              <a:buNone/>
              <a:defRPr>
                <a:solidFill>
                  <a:srgbClr val="4B3241"/>
                </a:solidFill>
              </a:defRPr>
            </a:lvl2pPr>
            <a:lvl3pPr lvl="2">
              <a:spcBef>
                <a:spcPts val="2000"/>
              </a:spcBef>
              <a:spcAft>
                <a:spcPts val="0"/>
              </a:spcAft>
              <a:buNone/>
              <a:defRPr>
                <a:solidFill>
                  <a:srgbClr val="4B3241"/>
                </a:solidFill>
              </a:defRPr>
            </a:lvl3pPr>
            <a:lvl4pPr lvl="3">
              <a:spcBef>
                <a:spcPts val="2000"/>
              </a:spcBef>
              <a:spcAft>
                <a:spcPts val="0"/>
              </a:spcAft>
              <a:buNone/>
              <a:defRPr>
                <a:solidFill>
                  <a:srgbClr val="4B3241"/>
                </a:solidFill>
              </a:defRPr>
            </a:lvl4pPr>
            <a:lvl5pPr lvl="4">
              <a:spcBef>
                <a:spcPts val="2000"/>
              </a:spcBef>
              <a:spcAft>
                <a:spcPts val="0"/>
              </a:spcAft>
              <a:buNone/>
              <a:defRPr>
                <a:solidFill>
                  <a:srgbClr val="4B3241"/>
                </a:solidFill>
              </a:defRPr>
            </a:lvl5pPr>
            <a:lvl6pPr lvl="5">
              <a:spcBef>
                <a:spcPts val="2000"/>
              </a:spcBef>
              <a:spcAft>
                <a:spcPts val="0"/>
              </a:spcAft>
              <a:buNone/>
              <a:defRPr>
                <a:solidFill>
                  <a:srgbClr val="4B3241"/>
                </a:solidFill>
              </a:defRPr>
            </a:lvl6pPr>
            <a:lvl7pPr lvl="6">
              <a:spcBef>
                <a:spcPts val="2000"/>
              </a:spcBef>
              <a:spcAft>
                <a:spcPts val="0"/>
              </a:spcAft>
              <a:buNone/>
              <a:defRPr>
                <a:solidFill>
                  <a:srgbClr val="4B3241"/>
                </a:solidFill>
              </a:defRPr>
            </a:lvl7pPr>
            <a:lvl8pPr lvl="7">
              <a:spcBef>
                <a:spcPts val="2000"/>
              </a:spcBef>
              <a:spcAft>
                <a:spcPts val="0"/>
              </a:spcAft>
              <a:buNone/>
              <a:defRPr>
                <a:solidFill>
                  <a:srgbClr val="4B3241"/>
                </a:solidFill>
              </a:defRPr>
            </a:lvl8pPr>
            <a:lvl9pPr lvl="8">
              <a:spcBef>
                <a:spcPts val="2000"/>
              </a:spcBef>
              <a:spcAft>
                <a:spcPts val="2000"/>
              </a:spcAft>
              <a:buNone/>
              <a:defRPr>
                <a:solidFill>
                  <a:srgbClr val="4B3241"/>
                </a:solidFill>
              </a:defRPr>
            </a:lvl9pPr>
          </a:lstStyle>
          <a:p/>
        </p:txBody>
      </p:sp>
      <p:pic>
        <p:nvPicPr>
          <p:cNvPr id="70" name="Google Shape;70;p11"/>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1" name="Shape 71"/>
        <p:cNvGrpSpPr/>
        <p:nvPr/>
      </p:nvGrpSpPr>
      <p:grpSpPr>
        <a:xfrm>
          <a:off x="0" y="0"/>
          <a:ext cx="0" cy="0"/>
          <a:chOff x="0" y="0"/>
          <a:chExt cx="0" cy="0"/>
        </a:xfrm>
      </p:grpSpPr>
      <p:sp>
        <p:nvSpPr>
          <p:cNvPr id="72" name="Google Shape;72;p12"/>
          <p:cNvSpPr txBox="1"/>
          <p:nvPr>
            <p:ph idx="1" type="body"/>
          </p:nvPr>
        </p:nvSpPr>
        <p:spPr>
          <a:xfrm>
            <a:off x="936000" y="9252000"/>
            <a:ext cx="7884000" cy="640800"/>
          </a:xfrm>
          <a:prstGeom prst="rect">
            <a:avLst/>
          </a:prstGeom>
        </p:spPr>
        <p:txBody>
          <a:bodyPr anchorCtr="0" anchor="b" bIns="0" lIns="0" spcFirstLastPara="1" rIns="0" wrap="square" tIns="0">
            <a:noAutofit/>
          </a:bodyPr>
          <a:lstStyle>
            <a:lvl1pPr indent="-228600" lvl="0" marL="457200">
              <a:lnSpc>
                <a:spcPct val="130000"/>
              </a:lnSpc>
              <a:spcBef>
                <a:spcPts val="0"/>
              </a:spcBef>
              <a:spcAft>
                <a:spcPts val="0"/>
              </a:spcAft>
              <a:buSzPts val="1600"/>
              <a:buNone/>
              <a:defRPr sz="1600"/>
            </a:lvl1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3" name="Shape 73"/>
        <p:cNvGrpSpPr/>
        <p:nvPr/>
      </p:nvGrpSpPr>
      <p:grpSpPr>
        <a:xfrm>
          <a:off x="0" y="0"/>
          <a:ext cx="0" cy="0"/>
          <a:chOff x="0" y="0"/>
          <a:chExt cx="0" cy="0"/>
        </a:xfrm>
      </p:grpSpPr>
      <p:sp>
        <p:nvSpPr>
          <p:cNvPr id="74" name="Google Shape;74;p1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16" name="Shape 16"/>
        <p:cNvGrpSpPr/>
        <p:nvPr/>
      </p:nvGrpSpPr>
      <p:grpSpPr>
        <a:xfrm>
          <a:off x="0" y="0"/>
          <a:ext cx="0" cy="0"/>
          <a:chOff x="0" y="0"/>
          <a:chExt cx="0" cy="0"/>
        </a:xfrm>
      </p:grpSpPr>
      <p:sp>
        <p:nvSpPr>
          <p:cNvPr id="17" name="Google Shape;17;p3"/>
          <p:cNvSpPr txBox="1"/>
          <p:nvPr>
            <p:ph type="title"/>
          </p:nvPr>
        </p:nvSpPr>
        <p:spPr>
          <a:xfrm>
            <a:off x="917950" y="2876300"/>
            <a:ext cx="16452000" cy="63792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6000"/>
              <a:buFont typeface="Montserrat SemiBold"/>
              <a:buNone/>
              <a:defRPr b="0" sz="6000">
                <a:solidFill>
                  <a:srgbClr val="4B3241"/>
                </a:solidFill>
                <a:latin typeface="Montserrat SemiBold"/>
                <a:ea typeface="Montserrat SemiBold"/>
                <a:cs typeface="Montserrat SemiBold"/>
                <a:sym typeface="Montserrat SemiBold"/>
              </a:defRPr>
            </a:lvl1pPr>
            <a:lvl2pPr lvl="1" rtl="0" algn="ctr">
              <a:spcBef>
                <a:spcPts val="0"/>
              </a:spcBef>
              <a:spcAft>
                <a:spcPts val="0"/>
              </a:spcAft>
              <a:buClr>
                <a:srgbClr val="4B3241"/>
              </a:buClr>
              <a:buSzPts val="7200"/>
              <a:buNone/>
              <a:defRPr sz="7200">
                <a:solidFill>
                  <a:srgbClr val="4B3241"/>
                </a:solidFill>
              </a:defRPr>
            </a:lvl2pPr>
            <a:lvl3pPr lvl="2" rtl="0" algn="ctr">
              <a:spcBef>
                <a:spcPts val="0"/>
              </a:spcBef>
              <a:spcAft>
                <a:spcPts val="0"/>
              </a:spcAft>
              <a:buClr>
                <a:srgbClr val="4B3241"/>
              </a:buClr>
              <a:buSzPts val="7200"/>
              <a:buNone/>
              <a:defRPr sz="7200">
                <a:solidFill>
                  <a:srgbClr val="4B3241"/>
                </a:solidFill>
              </a:defRPr>
            </a:lvl3pPr>
            <a:lvl4pPr lvl="3" rtl="0" algn="ctr">
              <a:spcBef>
                <a:spcPts val="0"/>
              </a:spcBef>
              <a:spcAft>
                <a:spcPts val="0"/>
              </a:spcAft>
              <a:buClr>
                <a:srgbClr val="4B3241"/>
              </a:buClr>
              <a:buSzPts val="7200"/>
              <a:buNone/>
              <a:defRPr sz="7200">
                <a:solidFill>
                  <a:srgbClr val="4B3241"/>
                </a:solidFill>
              </a:defRPr>
            </a:lvl4pPr>
            <a:lvl5pPr lvl="4" rtl="0" algn="ctr">
              <a:spcBef>
                <a:spcPts val="0"/>
              </a:spcBef>
              <a:spcAft>
                <a:spcPts val="0"/>
              </a:spcAft>
              <a:buClr>
                <a:srgbClr val="4B3241"/>
              </a:buClr>
              <a:buSzPts val="7200"/>
              <a:buNone/>
              <a:defRPr sz="7200">
                <a:solidFill>
                  <a:srgbClr val="4B3241"/>
                </a:solidFill>
              </a:defRPr>
            </a:lvl5pPr>
            <a:lvl6pPr lvl="5" rtl="0" algn="ctr">
              <a:spcBef>
                <a:spcPts val="0"/>
              </a:spcBef>
              <a:spcAft>
                <a:spcPts val="0"/>
              </a:spcAft>
              <a:buClr>
                <a:srgbClr val="4B3241"/>
              </a:buClr>
              <a:buSzPts val="7200"/>
              <a:buNone/>
              <a:defRPr sz="7200">
                <a:solidFill>
                  <a:srgbClr val="4B3241"/>
                </a:solidFill>
              </a:defRPr>
            </a:lvl6pPr>
            <a:lvl7pPr lvl="6" rtl="0" algn="ctr">
              <a:spcBef>
                <a:spcPts val="0"/>
              </a:spcBef>
              <a:spcAft>
                <a:spcPts val="0"/>
              </a:spcAft>
              <a:buClr>
                <a:srgbClr val="4B3241"/>
              </a:buClr>
              <a:buSzPts val="7200"/>
              <a:buNone/>
              <a:defRPr sz="7200">
                <a:solidFill>
                  <a:srgbClr val="4B3241"/>
                </a:solidFill>
              </a:defRPr>
            </a:lvl7pPr>
            <a:lvl8pPr lvl="7" rtl="0" algn="ctr">
              <a:spcBef>
                <a:spcPts val="0"/>
              </a:spcBef>
              <a:spcAft>
                <a:spcPts val="0"/>
              </a:spcAft>
              <a:buClr>
                <a:srgbClr val="4B3241"/>
              </a:buClr>
              <a:buSzPts val="7200"/>
              <a:buNone/>
              <a:defRPr sz="7200">
                <a:solidFill>
                  <a:srgbClr val="4B3241"/>
                </a:solidFill>
              </a:defRPr>
            </a:lvl8pPr>
            <a:lvl9pPr lvl="8" rtl="0" algn="ctr">
              <a:spcBef>
                <a:spcPts val="0"/>
              </a:spcBef>
              <a:spcAft>
                <a:spcPts val="0"/>
              </a:spcAft>
              <a:buClr>
                <a:srgbClr val="4B3241"/>
              </a:buClr>
              <a:buSzPts val="7200"/>
              <a:buNone/>
              <a:defRPr sz="7200">
                <a:solidFill>
                  <a:srgbClr val="4B3241"/>
                </a:solidFill>
              </a:defRPr>
            </a:lvl9pPr>
          </a:lstStyle>
          <a:p/>
        </p:txBody>
      </p:sp>
      <p:sp>
        <p:nvSpPr>
          <p:cNvPr id="18" name="Google Shape;18;p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19" name="Google Shape;19;p3"/>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2" name="Google Shape;22;p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sz="2800"/>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3" name="Google Shape;23;p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917950" y="890050"/>
            <a:ext cx="79020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6" name="Google Shape;26;p5"/>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7" name="Google Shape;27;p5"/>
          <p:cNvSpPr txBox="1"/>
          <p:nvPr>
            <p:ph idx="2" type="body"/>
          </p:nvPr>
        </p:nvSpPr>
        <p:spPr>
          <a:xfrm>
            <a:off x="946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8" name="Google Shape;28;p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29" name="Google Shape;29;p5"/>
          <p:cNvSpPr txBox="1"/>
          <p:nvPr>
            <p:ph idx="3" type="title"/>
          </p:nvPr>
        </p:nvSpPr>
        <p:spPr>
          <a:xfrm>
            <a:off x="9467950" y="890050"/>
            <a:ext cx="79020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32" name="Google Shape;32;p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3" name="Shape 33"/>
        <p:cNvGrpSpPr/>
        <p:nvPr/>
      </p:nvGrpSpPr>
      <p:grpSpPr>
        <a:xfrm>
          <a:off x="0" y="0"/>
          <a:ext cx="0" cy="0"/>
          <a:chOff x="0" y="0"/>
          <a:chExt cx="0" cy="0"/>
        </a:xfrm>
      </p:grpSpPr>
      <p:sp>
        <p:nvSpPr>
          <p:cNvPr id="34" name="Google Shape;34;p7"/>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35" name="Google Shape;35;p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6" name="Google Shape;36;p7"/>
          <p:cNvSpPr txBox="1"/>
          <p:nvPr>
            <p:ph idx="1"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a:spcBef>
                <a:spcPts val="0"/>
              </a:spcBef>
              <a:spcAft>
                <a:spcPts val="0"/>
              </a:spcAft>
              <a:buNone/>
              <a:defRPr b="1">
                <a:solidFill>
                  <a:schemeClr val="lt1"/>
                </a:solidFill>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37" name="Google Shape;37;p7"/>
          <p:cNvSpPr txBox="1"/>
          <p:nvPr>
            <p:ph idx="2"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nSpc>
                <a:spcPct val="115000"/>
              </a:lnSpc>
              <a:spcBef>
                <a:spcPts val="0"/>
              </a:spcBef>
              <a:spcAft>
                <a:spcPts val="0"/>
              </a:spcAft>
              <a:buSzPts val="2800"/>
              <a:buChar char="●"/>
              <a:defRPr sz="2800"/>
            </a:lvl1pPr>
            <a:lvl2pPr indent="-406400" lvl="1" marL="914400">
              <a:lnSpc>
                <a:spcPct val="115000"/>
              </a:lnSpc>
              <a:spcBef>
                <a:spcPts val="1200"/>
              </a:spcBef>
              <a:spcAft>
                <a:spcPts val="0"/>
              </a:spcAft>
              <a:buSzPts val="2800"/>
              <a:buChar char="–"/>
              <a:defRPr sz="2800"/>
            </a:lvl2pPr>
            <a:lvl3pPr indent="-406400" lvl="2" marL="1371600">
              <a:lnSpc>
                <a:spcPct val="115000"/>
              </a:lnSpc>
              <a:spcBef>
                <a:spcPts val="1200"/>
              </a:spcBef>
              <a:spcAft>
                <a:spcPts val="0"/>
              </a:spcAft>
              <a:buSzPts val="2800"/>
              <a:buChar char="–"/>
              <a:defRPr/>
            </a:lvl3pPr>
            <a:lvl4pPr indent="-406400" lvl="3" marL="1828800">
              <a:lnSpc>
                <a:spcPct val="115000"/>
              </a:lnSpc>
              <a:spcBef>
                <a:spcPts val="1200"/>
              </a:spcBef>
              <a:spcAft>
                <a:spcPts val="0"/>
              </a:spcAft>
              <a:buSzPts val="2800"/>
              <a:buChar char="–"/>
              <a:defRPr/>
            </a:lvl4pPr>
            <a:lvl5pPr indent="-406400" lvl="4" marL="2286000">
              <a:lnSpc>
                <a:spcPct val="115000"/>
              </a:lnSpc>
              <a:spcBef>
                <a:spcPts val="1200"/>
              </a:spcBef>
              <a:spcAft>
                <a:spcPts val="0"/>
              </a:spcAft>
              <a:buSzPts val="2800"/>
              <a:buChar char="–"/>
              <a:defRPr/>
            </a:lvl5pPr>
            <a:lvl6pPr indent="-406400" lvl="5" marL="2743200">
              <a:lnSpc>
                <a:spcPct val="115000"/>
              </a:lnSpc>
              <a:spcBef>
                <a:spcPts val="1200"/>
              </a:spcBef>
              <a:spcAft>
                <a:spcPts val="0"/>
              </a:spcAft>
              <a:buSzPts val="2800"/>
              <a:buChar char="–"/>
              <a:defRPr/>
            </a:lvl6pPr>
            <a:lvl7pPr indent="-406400" lvl="6" marL="3200400">
              <a:lnSpc>
                <a:spcPct val="115000"/>
              </a:lnSpc>
              <a:spcBef>
                <a:spcPts val="1200"/>
              </a:spcBef>
              <a:spcAft>
                <a:spcPts val="0"/>
              </a:spcAft>
              <a:buSzPts val="2800"/>
              <a:buChar char="–"/>
              <a:defRPr/>
            </a:lvl7pPr>
            <a:lvl8pPr indent="-406400" lvl="7" marL="3657600">
              <a:lnSpc>
                <a:spcPct val="115000"/>
              </a:lnSpc>
              <a:spcBef>
                <a:spcPts val="1200"/>
              </a:spcBef>
              <a:spcAft>
                <a:spcPts val="0"/>
              </a:spcAft>
              <a:buSzPts val="2800"/>
              <a:buChar char="–"/>
              <a:defRPr/>
            </a:lvl8pPr>
            <a:lvl9pPr indent="-406400" lvl="8" marL="4114800">
              <a:lnSpc>
                <a:spcPct val="115000"/>
              </a:lnSpc>
              <a:spcBef>
                <a:spcPts val="1200"/>
              </a:spcBef>
              <a:spcAft>
                <a:spcPts val="1200"/>
              </a:spcAft>
              <a:buSzPts val="2800"/>
              <a:buChar char="–"/>
              <a:defRPr/>
            </a:lvl9pPr>
          </a:lstStyle>
          <a:p/>
        </p:txBody>
      </p:sp>
      <p:sp>
        <p:nvSpPr>
          <p:cNvPr id="38" name="Google Shape;38;p7"/>
          <p:cNvSpPr txBox="1"/>
          <p:nvPr>
            <p:ph idx="3"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39" name="Google Shape;39;p7"/>
          <p:cNvSpPr txBox="1"/>
          <p:nvPr>
            <p:ph idx="4"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
        <p:nvSpPr>
          <p:cNvPr id="40" name="Google Shape;40;p7"/>
          <p:cNvSpPr txBox="1"/>
          <p:nvPr>
            <p:ph idx="5"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1" name="Google Shape;41;p7"/>
          <p:cNvSpPr txBox="1"/>
          <p:nvPr>
            <p:ph idx="6"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42" name="Shape 42"/>
        <p:cNvGrpSpPr/>
        <p:nvPr/>
      </p:nvGrpSpPr>
      <p:grpSpPr>
        <a:xfrm>
          <a:off x="0" y="0"/>
          <a:ext cx="0" cy="0"/>
          <a:chOff x="0" y="0"/>
          <a:chExt cx="0" cy="0"/>
        </a:xfrm>
      </p:grpSpPr>
      <p:sp>
        <p:nvSpPr>
          <p:cNvPr id="43" name="Google Shape;43;p8"/>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44" name="Google Shape;44;p8"/>
          <p:cNvSpPr txBox="1"/>
          <p:nvPr>
            <p:ph idx="1" type="subTitle"/>
          </p:nvPr>
        </p:nvSpPr>
        <p:spPr>
          <a:xfrm>
            <a:off x="917950" y="28763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5" name="Google Shape;45;p8"/>
          <p:cNvSpPr txBox="1"/>
          <p:nvPr>
            <p:ph idx="2" type="subTitle"/>
          </p:nvPr>
        </p:nvSpPr>
        <p:spPr>
          <a:xfrm>
            <a:off x="11111450" y="5342400"/>
            <a:ext cx="6258600" cy="7890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46" name="Google Shape;46;p8"/>
          <p:cNvSpPr txBox="1"/>
          <p:nvPr>
            <p:ph idx="3" type="body"/>
          </p:nvPr>
        </p:nvSpPr>
        <p:spPr>
          <a:xfrm>
            <a:off x="917950" y="4140150"/>
            <a:ext cx="7902000" cy="10530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47" name="Google Shape;47;p8"/>
          <p:cNvSpPr txBox="1"/>
          <p:nvPr>
            <p:ph idx="4" type="subTitle"/>
          </p:nvPr>
        </p:nvSpPr>
        <p:spPr>
          <a:xfrm>
            <a:off x="917950" y="53424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8" name="Google Shape;48;p8"/>
          <p:cNvSpPr txBox="1"/>
          <p:nvPr>
            <p:ph idx="5" type="body"/>
          </p:nvPr>
        </p:nvSpPr>
        <p:spPr>
          <a:xfrm>
            <a:off x="917950" y="6606250"/>
            <a:ext cx="7902000" cy="10530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49" name="Google Shape;49;p8"/>
          <p:cNvSpPr txBox="1"/>
          <p:nvPr>
            <p:ph idx="6" type="subTitle"/>
          </p:nvPr>
        </p:nvSpPr>
        <p:spPr>
          <a:xfrm>
            <a:off x="11111450" y="6355450"/>
            <a:ext cx="6258600" cy="7890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0" name="Google Shape;50;p8"/>
          <p:cNvSpPr txBox="1"/>
          <p:nvPr>
            <p:ph idx="7" type="subTitle"/>
          </p:nvPr>
        </p:nvSpPr>
        <p:spPr>
          <a:xfrm>
            <a:off x="11111450" y="7368500"/>
            <a:ext cx="6258600" cy="7890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1" name="Google Shape;51;p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52" name="Shape 52"/>
        <p:cNvGrpSpPr/>
        <p:nvPr/>
      </p:nvGrpSpPr>
      <p:grpSpPr>
        <a:xfrm>
          <a:off x="0" y="0"/>
          <a:ext cx="0" cy="0"/>
          <a:chOff x="0" y="0"/>
          <a:chExt cx="0" cy="0"/>
        </a:xfrm>
      </p:grpSpPr>
      <p:sp>
        <p:nvSpPr>
          <p:cNvPr id="53" name="Google Shape;53;p9"/>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54" name="Google Shape;54;p9"/>
          <p:cNvSpPr txBox="1"/>
          <p:nvPr>
            <p:ph idx="1" type="subTitle"/>
          </p:nvPr>
        </p:nvSpPr>
        <p:spPr>
          <a:xfrm>
            <a:off x="917950" y="2876300"/>
            <a:ext cx="6256800" cy="9066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5" name="Google Shape;55;p9"/>
          <p:cNvSpPr txBox="1"/>
          <p:nvPr>
            <p:ph idx="2" type="body"/>
          </p:nvPr>
        </p:nvSpPr>
        <p:spPr>
          <a:xfrm>
            <a:off x="91795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6" name="Google Shape;56;p9"/>
          <p:cNvSpPr txBox="1"/>
          <p:nvPr>
            <p:ph idx="3" type="subTitle"/>
          </p:nvPr>
        </p:nvSpPr>
        <p:spPr>
          <a:xfrm>
            <a:off x="9468000" y="2876300"/>
            <a:ext cx="6256800" cy="9066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7" name="Google Shape;57;p9"/>
          <p:cNvSpPr txBox="1"/>
          <p:nvPr>
            <p:ph idx="4" type="body"/>
          </p:nvPr>
        </p:nvSpPr>
        <p:spPr>
          <a:xfrm>
            <a:off x="946800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8" name="Google Shape;58;p9"/>
          <p:cNvSpPr txBox="1"/>
          <p:nvPr>
            <p:ph idx="5" type="subTitle"/>
          </p:nvPr>
        </p:nvSpPr>
        <p:spPr>
          <a:xfrm>
            <a:off x="917950" y="590475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9" name="Google Shape;59;p9"/>
          <p:cNvSpPr txBox="1"/>
          <p:nvPr>
            <p:ph idx="6" type="body"/>
          </p:nvPr>
        </p:nvSpPr>
        <p:spPr>
          <a:xfrm>
            <a:off x="91795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0" name="Google Shape;60;p9"/>
          <p:cNvSpPr txBox="1"/>
          <p:nvPr>
            <p:ph idx="7" type="subTitle"/>
          </p:nvPr>
        </p:nvSpPr>
        <p:spPr>
          <a:xfrm>
            <a:off x="9468000" y="5904750"/>
            <a:ext cx="6256800" cy="9066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1" name="Google Shape;61;p9"/>
          <p:cNvSpPr txBox="1"/>
          <p:nvPr>
            <p:ph idx="8" type="body"/>
          </p:nvPr>
        </p:nvSpPr>
        <p:spPr>
          <a:xfrm>
            <a:off x="946800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2" name="Google Shape;62;p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3" name="Shape 63"/>
        <p:cNvGrpSpPr/>
        <p:nvPr/>
      </p:nvGrpSpPr>
      <p:grpSpPr>
        <a:xfrm>
          <a:off x="0" y="0"/>
          <a:ext cx="0" cy="0"/>
          <a:chOff x="0" y="0"/>
          <a:chExt cx="0" cy="0"/>
        </a:xfrm>
      </p:grpSpPr>
      <p:sp>
        <p:nvSpPr>
          <p:cNvPr id="64" name="Google Shape;64;p10"/>
          <p:cNvSpPr txBox="1"/>
          <p:nvPr>
            <p:ph type="title"/>
          </p:nvPr>
        </p:nvSpPr>
        <p:spPr>
          <a:xfrm>
            <a:off x="917950" y="892800"/>
            <a:ext cx="7902000" cy="16272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65" name="Google Shape;65;p10"/>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66" name="Google Shape;66;p1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2.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nSpc>
                <a:spcPct val="115000"/>
              </a:lnSpc>
              <a:spcBef>
                <a:spcPts val="0"/>
              </a:spcBef>
              <a:spcAft>
                <a:spcPts val="0"/>
              </a:spcAft>
              <a:buSzPts val="4400"/>
              <a:buFont typeface="Montserrat"/>
              <a:buNone/>
              <a:defRPr b="1" sz="4400">
                <a:latin typeface="Montserrat"/>
                <a:ea typeface="Montserrat"/>
                <a:cs typeface="Montserrat"/>
                <a:sym typeface="Montserrat"/>
              </a:defRPr>
            </a:lvl1pPr>
            <a:lvl2pPr lvl="1">
              <a:spcBef>
                <a:spcPts val="0"/>
              </a:spcBef>
              <a:spcAft>
                <a:spcPts val="0"/>
              </a:spcAft>
              <a:buSzPts val="5600"/>
              <a:buFont typeface="Montserrat Medium"/>
              <a:buNone/>
              <a:defRPr sz="5600">
                <a:latin typeface="Montserrat Medium"/>
                <a:ea typeface="Montserrat Medium"/>
                <a:cs typeface="Montserrat Medium"/>
                <a:sym typeface="Montserrat Medium"/>
              </a:defRPr>
            </a:lvl2pPr>
            <a:lvl3pPr lvl="2">
              <a:spcBef>
                <a:spcPts val="0"/>
              </a:spcBef>
              <a:spcAft>
                <a:spcPts val="0"/>
              </a:spcAft>
              <a:buSzPts val="5600"/>
              <a:buFont typeface="Montserrat Medium"/>
              <a:buNone/>
              <a:defRPr sz="5600">
                <a:latin typeface="Montserrat Medium"/>
                <a:ea typeface="Montserrat Medium"/>
                <a:cs typeface="Montserrat Medium"/>
                <a:sym typeface="Montserrat Medium"/>
              </a:defRPr>
            </a:lvl3pPr>
            <a:lvl4pPr lvl="3">
              <a:spcBef>
                <a:spcPts val="0"/>
              </a:spcBef>
              <a:spcAft>
                <a:spcPts val="0"/>
              </a:spcAft>
              <a:buSzPts val="5600"/>
              <a:buFont typeface="Montserrat Medium"/>
              <a:buNone/>
              <a:defRPr sz="5600">
                <a:latin typeface="Montserrat Medium"/>
                <a:ea typeface="Montserrat Medium"/>
                <a:cs typeface="Montserrat Medium"/>
                <a:sym typeface="Montserrat Medium"/>
              </a:defRPr>
            </a:lvl4pPr>
            <a:lvl5pPr lvl="4">
              <a:spcBef>
                <a:spcPts val="0"/>
              </a:spcBef>
              <a:spcAft>
                <a:spcPts val="0"/>
              </a:spcAft>
              <a:buSzPts val="5600"/>
              <a:buFont typeface="Montserrat Medium"/>
              <a:buNone/>
              <a:defRPr sz="5600">
                <a:latin typeface="Montserrat Medium"/>
                <a:ea typeface="Montserrat Medium"/>
                <a:cs typeface="Montserrat Medium"/>
                <a:sym typeface="Montserrat Medium"/>
              </a:defRPr>
            </a:lvl5pPr>
            <a:lvl6pPr lvl="5">
              <a:spcBef>
                <a:spcPts val="0"/>
              </a:spcBef>
              <a:spcAft>
                <a:spcPts val="0"/>
              </a:spcAft>
              <a:buSzPts val="5600"/>
              <a:buFont typeface="Montserrat Medium"/>
              <a:buNone/>
              <a:defRPr sz="5600">
                <a:latin typeface="Montserrat Medium"/>
                <a:ea typeface="Montserrat Medium"/>
                <a:cs typeface="Montserrat Medium"/>
                <a:sym typeface="Montserrat Medium"/>
              </a:defRPr>
            </a:lvl6pPr>
            <a:lvl7pPr lvl="6">
              <a:spcBef>
                <a:spcPts val="0"/>
              </a:spcBef>
              <a:spcAft>
                <a:spcPts val="0"/>
              </a:spcAft>
              <a:buSzPts val="5600"/>
              <a:buFont typeface="Montserrat Medium"/>
              <a:buNone/>
              <a:defRPr sz="5600">
                <a:latin typeface="Montserrat Medium"/>
                <a:ea typeface="Montserrat Medium"/>
                <a:cs typeface="Montserrat Medium"/>
                <a:sym typeface="Montserrat Medium"/>
              </a:defRPr>
            </a:lvl7pPr>
            <a:lvl8pPr lvl="7">
              <a:spcBef>
                <a:spcPts val="0"/>
              </a:spcBef>
              <a:spcAft>
                <a:spcPts val="0"/>
              </a:spcAft>
              <a:buSzPts val="5600"/>
              <a:buFont typeface="Montserrat Medium"/>
              <a:buNone/>
              <a:defRPr sz="5600">
                <a:latin typeface="Montserrat Medium"/>
                <a:ea typeface="Montserrat Medium"/>
                <a:cs typeface="Montserrat Medium"/>
                <a:sym typeface="Montserrat Medium"/>
              </a:defRPr>
            </a:lvl8pPr>
            <a:lvl9pPr lvl="8">
              <a:spcBef>
                <a:spcPts val="0"/>
              </a:spcBef>
              <a:spcAft>
                <a:spcPts val="0"/>
              </a:spcAft>
              <a:buSzPts val="5600"/>
              <a:buFont typeface="Montserrat Medium"/>
              <a:buNone/>
              <a:defRPr sz="5600">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917950" y="2519050"/>
            <a:ext cx="16452000" cy="6319500"/>
          </a:xfrm>
          <a:prstGeom prst="rect">
            <a:avLst/>
          </a:prstGeom>
          <a:noFill/>
          <a:ln>
            <a:noFill/>
          </a:ln>
        </p:spPr>
        <p:txBody>
          <a:bodyPr anchorCtr="0" anchor="t" bIns="0" lIns="0" spcFirstLastPara="1" rIns="0" wrap="square" tIns="0">
            <a:noAutofit/>
          </a:bodyPr>
          <a:lstStyle>
            <a:lvl1pPr indent="-431800" lvl="0" marL="457200">
              <a:lnSpc>
                <a:spcPct val="130000"/>
              </a:lnSpc>
              <a:spcBef>
                <a:spcPts val="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1pPr>
            <a:lvl2pPr indent="-431800" lvl="1" marL="914400">
              <a:lnSpc>
                <a:spcPct val="130000"/>
              </a:lnSpc>
              <a:spcBef>
                <a:spcPts val="200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2pPr>
            <a:lvl3pPr indent="-406400" lvl="2" marL="1371600">
              <a:lnSpc>
                <a:spcPct val="130000"/>
              </a:lnSpc>
              <a:spcBef>
                <a:spcPts val="20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3pPr>
            <a:lvl4pPr indent="-406400" lvl="3" marL="18288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4pPr>
            <a:lvl5pPr indent="-406400" lvl="4" marL="22860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5pPr>
            <a:lvl6pPr indent="-406400" lvl="5" marL="27432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6pPr>
            <a:lvl7pPr indent="-406400" lvl="6" marL="32004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7pPr>
            <a:lvl8pPr indent="-406400" lvl="7" marL="3657600">
              <a:lnSpc>
                <a:spcPct val="130000"/>
              </a:lnSpc>
              <a:spcBef>
                <a:spcPts val="8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8pPr>
            <a:lvl9pPr indent="-406400" lvl="8" marL="4114800">
              <a:lnSpc>
                <a:spcPct val="130000"/>
              </a:lnSpc>
              <a:spcBef>
                <a:spcPts val="800"/>
              </a:spcBef>
              <a:spcAft>
                <a:spcPts val="400"/>
              </a:spcAft>
              <a:buClr>
                <a:schemeClr val="dk2"/>
              </a:buClr>
              <a:buSzPts val="2800"/>
              <a:buFont typeface="Montserrat"/>
              <a:buChar char="–"/>
              <a:defRPr sz="2800">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17408298" y="9005905"/>
            <a:ext cx="448851" cy="83835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578">
          <p15:clr>
            <a:srgbClr val="EA4335"/>
          </p15:clr>
        </p15:guide>
        <p15:guide id="2" pos="10942">
          <p15:clr>
            <a:srgbClr val="EA4335"/>
          </p15:clr>
        </p15:guide>
        <p15:guide id="3" orient="horz" pos="561">
          <p15:clr>
            <a:srgbClr val="EA4335"/>
          </p15:clr>
        </p15:guide>
        <p15:guide id="4" orient="horz" pos="1812">
          <p15:clr>
            <a:srgbClr val="EA4335"/>
          </p15:clr>
        </p15:guide>
        <p15:guide id="5" orient="horz" pos="5568">
          <p15:clr>
            <a:srgbClr val="EA4335"/>
          </p15:clr>
        </p15:guide>
        <p15:guide id="6" orient="horz" pos="6039">
          <p15:clr>
            <a:srgbClr val="EA4335"/>
          </p15:clr>
        </p15:guide>
        <p15:guide id="7" orient="horz" pos="1385">
          <p15:clr>
            <a:srgbClr val="EA4335"/>
          </p15:clr>
        </p15:guide>
        <p15:guide id="8" pos="5556">
          <p15:clr>
            <a:srgbClr val="EA4335"/>
          </p15:clr>
        </p15:guide>
        <p15:guide id="9" pos="5964">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78" name="Shape 78"/>
        <p:cNvGrpSpPr/>
        <p:nvPr/>
      </p:nvGrpSpPr>
      <p:grpSpPr>
        <a:xfrm>
          <a:off x="0" y="0"/>
          <a:ext cx="0" cy="0"/>
          <a:chOff x="0" y="0"/>
          <a:chExt cx="0" cy="0"/>
        </a:xfrm>
      </p:grpSpPr>
      <p:sp>
        <p:nvSpPr>
          <p:cNvPr id="79" name="Google Shape;79;p14"/>
          <p:cNvSpPr txBox="1"/>
          <p:nvPr>
            <p:ph idx="4294967295" type="ctrTitle"/>
          </p:nvPr>
        </p:nvSpPr>
        <p:spPr>
          <a:xfrm>
            <a:off x="917950" y="2475250"/>
            <a:ext cx="16452000" cy="4124100"/>
          </a:xfrm>
          <a:prstGeom prst="rect">
            <a:avLst/>
          </a:prstGeom>
        </p:spPr>
        <p:txBody>
          <a:bodyPr anchorCtr="0" anchor="t" bIns="0" lIns="0" spcFirstLastPara="1" rIns="0" wrap="square" tIns="0">
            <a:noAutofit/>
          </a:bodyPr>
          <a:lstStyle/>
          <a:p>
            <a:pPr indent="0" lvl="0" marL="0" marR="0" rtl="0" algn="l">
              <a:lnSpc>
                <a:spcPct val="115000"/>
              </a:lnSpc>
              <a:spcBef>
                <a:spcPts val="0"/>
              </a:spcBef>
              <a:spcAft>
                <a:spcPts val="0"/>
              </a:spcAft>
              <a:buNone/>
            </a:pPr>
            <a:r>
              <a:rPr lang="en-GB">
                <a:solidFill>
                  <a:srgbClr val="4B3241"/>
                </a:solidFill>
              </a:rPr>
              <a:t>Non Literal Language</a:t>
            </a:r>
            <a:endParaRPr>
              <a:solidFill>
                <a:srgbClr val="4B3241"/>
              </a:solidFill>
            </a:endParaRPr>
          </a:p>
          <a:p>
            <a:pPr indent="0" lvl="0" marL="0" marR="0" rtl="0" algn="l">
              <a:lnSpc>
                <a:spcPct val="115000"/>
              </a:lnSpc>
              <a:spcBef>
                <a:spcPts val="0"/>
              </a:spcBef>
              <a:spcAft>
                <a:spcPts val="0"/>
              </a:spcAft>
              <a:buNone/>
            </a:pPr>
            <a:r>
              <a:t/>
            </a:r>
            <a:endParaRPr>
              <a:solidFill>
                <a:srgbClr val="4B3241"/>
              </a:solidFill>
            </a:endParaRPr>
          </a:p>
          <a:p>
            <a:pPr indent="0" lvl="0" marL="0" marR="0" rtl="0" algn="l">
              <a:lnSpc>
                <a:spcPct val="115000"/>
              </a:lnSpc>
              <a:spcBef>
                <a:spcPts val="0"/>
              </a:spcBef>
              <a:spcAft>
                <a:spcPts val="0"/>
              </a:spcAft>
              <a:buNone/>
            </a:pPr>
            <a:r>
              <a:rPr lang="en-GB">
                <a:solidFill>
                  <a:srgbClr val="4B3241"/>
                </a:solidFill>
              </a:rPr>
              <a:t>Lesson 14 of 14 on Understanding Language</a:t>
            </a:r>
            <a:endParaRPr>
              <a:solidFill>
                <a:srgbClr val="4B3241"/>
              </a:solidFill>
            </a:endParaRPr>
          </a:p>
        </p:txBody>
      </p:sp>
      <p:sp>
        <p:nvSpPr>
          <p:cNvPr id="80" name="Google Shape;80;p14"/>
          <p:cNvSpPr txBox="1"/>
          <p:nvPr>
            <p:ph idx="4294967295" type="subTitle"/>
          </p:nvPr>
        </p:nvSpPr>
        <p:spPr>
          <a:xfrm>
            <a:off x="917950" y="890050"/>
            <a:ext cx="16452000" cy="15852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solidFill>
                  <a:srgbClr val="4B3241"/>
                </a:solidFill>
              </a:rPr>
              <a:t>Speech and Language Therapy  </a:t>
            </a:r>
            <a:endParaRPr>
              <a:solidFill>
                <a:srgbClr val="4B3241"/>
              </a:solidFill>
            </a:endParaRPr>
          </a:p>
        </p:txBody>
      </p:sp>
      <p:sp>
        <p:nvSpPr>
          <p:cNvPr id="81" name="Google Shape;81;p14"/>
          <p:cNvSpPr txBox="1"/>
          <p:nvPr>
            <p:ph idx="4294967295" type="subTitle"/>
          </p:nvPr>
        </p:nvSpPr>
        <p:spPr>
          <a:xfrm>
            <a:off x="917950" y="8210950"/>
            <a:ext cx="7902000" cy="12390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solidFill>
                  <a:srgbClr val="4B3241"/>
                </a:solidFill>
              </a:rPr>
              <a:t>Emma Jones</a:t>
            </a:r>
            <a:endParaRPr>
              <a:solidFill>
                <a:srgbClr val="4B3241"/>
              </a:solidFill>
            </a:endParaRPr>
          </a:p>
        </p:txBody>
      </p:sp>
      <p:sp>
        <p:nvSpPr>
          <p:cNvPr id="82" name="Google Shape;82;p1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p15"/>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Task 1 - Draw it out </a:t>
            </a:r>
            <a:endParaRPr/>
          </a:p>
        </p:txBody>
      </p:sp>
      <p:sp>
        <p:nvSpPr>
          <p:cNvPr id="88" name="Google Shape;88;p15"/>
          <p:cNvSpPr txBox="1"/>
          <p:nvPr>
            <p:ph idx="1" type="body"/>
          </p:nvPr>
        </p:nvSpPr>
        <p:spPr>
          <a:xfrm>
            <a:off x="917950" y="2519050"/>
            <a:ext cx="5974800" cy="6319500"/>
          </a:xfrm>
          <a:prstGeom prst="rect">
            <a:avLst/>
          </a:prstGeom>
        </p:spPr>
        <p:txBody>
          <a:bodyPr anchorCtr="0" anchor="t" bIns="0" lIns="0" spcFirstLastPara="1" rIns="0" wrap="square" tIns="0">
            <a:noAutofit/>
          </a:bodyPr>
          <a:lstStyle/>
          <a:p>
            <a:pPr indent="0" lvl="0" marL="0" rtl="0" algn="l">
              <a:lnSpc>
                <a:spcPct val="100000"/>
              </a:lnSpc>
              <a:spcBef>
                <a:spcPts val="0"/>
              </a:spcBef>
              <a:spcAft>
                <a:spcPts val="0"/>
              </a:spcAft>
              <a:buClr>
                <a:srgbClr val="000000"/>
              </a:buClr>
              <a:buFont typeface="Arial"/>
              <a:buNone/>
            </a:pPr>
            <a:r>
              <a:rPr lang="en-GB" sz="2500">
                <a:solidFill>
                  <a:srgbClr val="434343"/>
                </a:solidFill>
              </a:rPr>
              <a:t>Have a go turning some of the simile and metaphors into drawings. </a:t>
            </a:r>
            <a:endParaRPr sz="2500">
              <a:solidFill>
                <a:srgbClr val="434343"/>
              </a:solidFill>
            </a:endParaRPr>
          </a:p>
          <a:p>
            <a:pPr indent="0" lvl="0" marL="0" rtl="0" algn="l">
              <a:lnSpc>
                <a:spcPct val="100000"/>
              </a:lnSpc>
              <a:spcBef>
                <a:spcPts val="0"/>
              </a:spcBef>
              <a:spcAft>
                <a:spcPts val="0"/>
              </a:spcAft>
              <a:buClr>
                <a:srgbClr val="000000"/>
              </a:buClr>
              <a:buFont typeface="Arial"/>
              <a:buNone/>
            </a:pPr>
            <a:r>
              <a:t/>
            </a:r>
            <a:endParaRPr sz="2500">
              <a:solidFill>
                <a:srgbClr val="434343"/>
              </a:solidFill>
            </a:endParaRPr>
          </a:p>
          <a:p>
            <a:pPr indent="0" lvl="0" marL="0" rtl="0" algn="l">
              <a:lnSpc>
                <a:spcPct val="100000"/>
              </a:lnSpc>
              <a:spcBef>
                <a:spcPts val="0"/>
              </a:spcBef>
              <a:spcAft>
                <a:spcPts val="0"/>
              </a:spcAft>
              <a:buClr>
                <a:srgbClr val="000000"/>
              </a:buClr>
              <a:buFont typeface="Arial"/>
              <a:buNone/>
            </a:pPr>
            <a:r>
              <a:rPr lang="en-GB" sz="2500">
                <a:solidFill>
                  <a:srgbClr val="434343"/>
                </a:solidFill>
              </a:rPr>
              <a:t>This can be a really helpful strategy to help us understand everyday non literal language that we might hear. </a:t>
            </a:r>
            <a:endParaRPr sz="2500">
              <a:solidFill>
                <a:srgbClr val="434343"/>
              </a:solidFill>
            </a:endParaRPr>
          </a:p>
          <a:p>
            <a:pPr indent="0" lvl="0" marL="0" rtl="0" algn="l">
              <a:lnSpc>
                <a:spcPct val="100000"/>
              </a:lnSpc>
              <a:spcBef>
                <a:spcPts val="0"/>
              </a:spcBef>
              <a:spcAft>
                <a:spcPts val="0"/>
              </a:spcAft>
              <a:buClr>
                <a:srgbClr val="000000"/>
              </a:buClr>
              <a:buFont typeface="Arial"/>
              <a:buNone/>
            </a:pPr>
            <a:r>
              <a:t/>
            </a:r>
            <a:endParaRPr sz="2500">
              <a:solidFill>
                <a:srgbClr val="434343"/>
              </a:solidFill>
            </a:endParaRPr>
          </a:p>
          <a:p>
            <a:pPr indent="0" lvl="0" marL="0" rtl="0" algn="l">
              <a:lnSpc>
                <a:spcPct val="100000"/>
              </a:lnSpc>
              <a:spcBef>
                <a:spcPts val="0"/>
              </a:spcBef>
              <a:spcAft>
                <a:spcPts val="0"/>
              </a:spcAft>
              <a:buClr>
                <a:srgbClr val="000000"/>
              </a:buClr>
              <a:buFont typeface="Arial"/>
              <a:buNone/>
            </a:pPr>
            <a:r>
              <a:rPr lang="en-GB" sz="2500">
                <a:solidFill>
                  <a:srgbClr val="434343"/>
                </a:solidFill>
              </a:rPr>
              <a:t>Turn these into a poster! </a:t>
            </a:r>
            <a:endParaRPr sz="2500">
              <a:solidFill>
                <a:srgbClr val="434343"/>
              </a:solidFill>
            </a:endParaRPr>
          </a:p>
          <a:p>
            <a:pPr indent="0" lvl="0" marL="0" rtl="0" algn="l">
              <a:spcBef>
                <a:spcPts val="0"/>
              </a:spcBef>
              <a:spcAft>
                <a:spcPts val="2000"/>
              </a:spcAft>
              <a:buNone/>
            </a:pPr>
            <a:r>
              <a:t/>
            </a:r>
            <a:endParaRPr>
              <a:solidFill>
                <a:srgbClr val="434343"/>
              </a:solidFill>
            </a:endParaRPr>
          </a:p>
        </p:txBody>
      </p:sp>
      <p:sp>
        <p:nvSpPr>
          <p:cNvPr id="89" name="Google Shape;89;p1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90" name="Google Shape;90;p15"/>
          <p:cNvSpPr txBox="1"/>
          <p:nvPr/>
        </p:nvSpPr>
        <p:spPr>
          <a:xfrm>
            <a:off x="7388950" y="626700"/>
            <a:ext cx="9981000" cy="90336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GB" sz="2600">
                <a:latin typeface="Montserrat"/>
                <a:ea typeface="Montserrat"/>
                <a:cs typeface="Montserrat"/>
                <a:sym typeface="Montserrat"/>
              </a:rPr>
              <a:t>Hang on = Wait a moment</a:t>
            </a:r>
            <a:endParaRPr sz="2600">
              <a:latin typeface="Montserrat"/>
              <a:ea typeface="Montserrat"/>
              <a:cs typeface="Montserrat"/>
              <a:sym typeface="Montserrat"/>
            </a:endParaRPr>
          </a:p>
          <a:p>
            <a:pPr indent="0" lvl="0" marL="0" rtl="0" algn="l">
              <a:spcBef>
                <a:spcPts val="0"/>
              </a:spcBef>
              <a:spcAft>
                <a:spcPts val="0"/>
              </a:spcAft>
              <a:buNone/>
            </a:pPr>
            <a:r>
              <a:rPr lang="en-GB" sz="2600">
                <a:latin typeface="Montserrat"/>
                <a:ea typeface="Montserrat"/>
                <a:cs typeface="Montserrat"/>
                <a:sym typeface="Montserrat"/>
              </a:rPr>
              <a:t>Have a seat = Sit down</a:t>
            </a:r>
            <a:endParaRPr sz="2600">
              <a:latin typeface="Montserrat"/>
              <a:ea typeface="Montserrat"/>
              <a:cs typeface="Montserrat"/>
              <a:sym typeface="Montserrat"/>
            </a:endParaRPr>
          </a:p>
          <a:p>
            <a:pPr indent="0" lvl="0" marL="0" rtl="0" algn="l">
              <a:spcBef>
                <a:spcPts val="0"/>
              </a:spcBef>
              <a:spcAft>
                <a:spcPts val="0"/>
              </a:spcAft>
              <a:buNone/>
            </a:pPr>
            <a:r>
              <a:rPr lang="en-GB" sz="2600">
                <a:latin typeface="Montserrat"/>
                <a:ea typeface="Montserrat"/>
                <a:cs typeface="Montserrat"/>
                <a:sym typeface="Montserrat"/>
              </a:rPr>
              <a:t>Knocked my socks off = Impressed me very much</a:t>
            </a:r>
            <a:endParaRPr sz="2600">
              <a:latin typeface="Montserrat"/>
              <a:ea typeface="Montserrat"/>
              <a:cs typeface="Montserrat"/>
              <a:sym typeface="Montserrat"/>
            </a:endParaRPr>
          </a:p>
          <a:p>
            <a:pPr indent="0" lvl="0" marL="0" rtl="0" algn="l">
              <a:spcBef>
                <a:spcPts val="0"/>
              </a:spcBef>
              <a:spcAft>
                <a:spcPts val="0"/>
              </a:spcAft>
              <a:buNone/>
            </a:pPr>
            <a:r>
              <a:rPr lang="en-GB" sz="2600">
                <a:latin typeface="Montserrat"/>
                <a:ea typeface="Montserrat"/>
                <a:cs typeface="Montserrat"/>
                <a:sym typeface="Montserrat"/>
              </a:rPr>
              <a:t>Pulling my leg = Kidding me, making a joke</a:t>
            </a:r>
            <a:endParaRPr sz="2600">
              <a:latin typeface="Montserrat"/>
              <a:ea typeface="Montserrat"/>
              <a:cs typeface="Montserrat"/>
              <a:sym typeface="Montserrat"/>
            </a:endParaRPr>
          </a:p>
          <a:p>
            <a:pPr indent="0" lvl="0" marL="0" rtl="0" algn="l">
              <a:spcBef>
                <a:spcPts val="0"/>
              </a:spcBef>
              <a:spcAft>
                <a:spcPts val="0"/>
              </a:spcAft>
              <a:buNone/>
            </a:pPr>
            <a:r>
              <a:rPr lang="en-GB" sz="2600">
                <a:latin typeface="Montserrat"/>
                <a:ea typeface="Montserrat"/>
                <a:cs typeface="Montserrat"/>
                <a:sym typeface="Montserrat"/>
              </a:rPr>
              <a:t>Horsing around = messing around, playing</a:t>
            </a:r>
            <a:endParaRPr sz="2600">
              <a:latin typeface="Montserrat"/>
              <a:ea typeface="Montserrat"/>
              <a:cs typeface="Montserrat"/>
              <a:sym typeface="Montserrat"/>
            </a:endParaRPr>
          </a:p>
          <a:p>
            <a:pPr indent="0" lvl="0" marL="0" rtl="0" algn="l">
              <a:spcBef>
                <a:spcPts val="0"/>
              </a:spcBef>
              <a:spcAft>
                <a:spcPts val="0"/>
              </a:spcAft>
              <a:buNone/>
            </a:pPr>
            <a:r>
              <a:rPr lang="en-GB" sz="2600">
                <a:latin typeface="Montserrat"/>
                <a:ea typeface="Montserrat"/>
                <a:cs typeface="Montserrat"/>
                <a:sym typeface="Montserrat"/>
              </a:rPr>
              <a:t>Let the cat out of the bag = Told the secret or let someone know something they weren’t supposed to know</a:t>
            </a:r>
            <a:endParaRPr sz="2600">
              <a:latin typeface="Montserrat"/>
              <a:ea typeface="Montserrat"/>
              <a:cs typeface="Montserrat"/>
              <a:sym typeface="Montserrat"/>
            </a:endParaRPr>
          </a:p>
          <a:p>
            <a:pPr indent="0" lvl="0" marL="0" rtl="0" algn="l">
              <a:spcBef>
                <a:spcPts val="0"/>
              </a:spcBef>
              <a:spcAft>
                <a:spcPts val="0"/>
              </a:spcAft>
              <a:buNone/>
            </a:pPr>
            <a:r>
              <a:rPr lang="en-GB" sz="2600">
                <a:latin typeface="Montserrat"/>
                <a:ea typeface="Montserrat"/>
                <a:cs typeface="Montserrat"/>
                <a:sym typeface="Montserrat"/>
              </a:rPr>
              <a:t>Play it by ear = Improvise or make it up as you go</a:t>
            </a:r>
            <a:endParaRPr sz="2600">
              <a:latin typeface="Montserrat"/>
              <a:ea typeface="Montserrat"/>
              <a:cs typeface="Montserrat"/>
              <a:sym typeface="Montserrat"/>
            </a:endParaRPr>
          </a:p>
          <a:p>
            <a:pPr indent="0" lvl="0" marL="0" rtl="0" algn="l">
              <a:spcBef>
                <a:spcPts val="0"/>
              </a:spcBef>
              <a:spcAft>
                <a:spcPts val="0"/>
              </a:spcAft>
              <a:buNone/>
            </a:pPr>
            <a:r>
              <a:rPr lang="en-GB" sz="2600">
                <a:latin typeface="Montserrat"/>
                <a:ea typeface="Montserrat"/>
                <a:cs typeface="Montserrat"/>
                <a:sym typeface="Montserrat"/>
              </a:rPr>
              <a:t>Don’t see eye to eye = Don’t agree</a:t>
            </a:r>
            <a:endParaRPr sz="2600">
              <a:latin typeface="Montserrat"/>
              <a:ea typeface="Montserrat"/>
              <a:cs typeface="Montserrat"/>
              <a:sym typeface="Montserrat"/>
            </a:endParaRPr>
          </a:p>
          <a:p>
            <a:pPr indent="0" lvl="0" marL="0" rtl="0" algn="l">
              <a:spcBef>
                <a:spcPts val="0"/>
              </a:spcBef>
              <a:spcAft>
                <a:spcPts val="0"/>
              </a:spcAft>
              <a:buNone/>
            </a:pPr>
            <a:r>
              <a:rPr lang="en-GB" sz="2600">
                <a:latin typeface="Montserrat"/>
                <a:ea typeface="Montserrat"/>
                <a:cs typeface="Montserrat"/>
                <a:sym typeface="Montserrat"/>
              </a:rPr>
              <a:t>Call it a day = Quit doing something for now</a:t>
            </a:r>
            <a:endParaRPr sz="2600">
              <a:latin typeface="Montserrat"/>
              <a:ea typeface="Montserrat"/>
              <a:cs typeface="Montserrat"/>
              <a:sym typeface="Montserrat"/>
            </a:endParaRPr>
          </a:p>
          <a:p>
            <a:pPr indent="0" lvl="0" marL="0" rtl="0" algn="l">
              <a:spcBef>
                <a:spcPts val="0"/>
              </a:spcBef>
              <a:spcAft>
                <a:spcPts val="0"/>
              </a:spcAft>
              <a:buNone/>
            </a:pPr>
            <a:r>
              <a:rPr lang="en-GB" sz="2600">
                <a:latin typeface="Montserrat"/>
                <a:ea typeface="Montserrat"/>
                <a:cs typeface="Montserrat"/>
                <a:sym typeface="Montserrat"/>
              </a:rPr>
              <a:t>You’re driving me up the wall = you’re annoying me</a:t>
            </a:r>
            <a:endParaRPr sz="2600">
              <a:latin typeface="Montserrat"/>
              <a:ea typeface="Montserrat"/>
              <a:cs typeface="Montserrat"/>
              <a:sym typeface="Montserrat"/>
            </a:endParaRPr>
          </a:p>
          <a:p>
            <a:pPr indent="0" lvl="0" marL="0" rtl="0" algn="l">
              <a:spcBef>
                <a:spcPts val="0"/>
              </a:spcBef>
              <a:spcAft>
                <a:spcPts val="0"/>
              </a:spcAft>
              <a:buNone/>
            </a:pPr>
            <a:r>
              <a:rPr lang="en-GB" sz="2600">
                <a:latin typeface="Montserrat"/>
                <a:ea typeface="Montserrat"/>
                <a:cs typeface="Montserrat"/>
                <a:sym typeface="Montserrat"/>
              </a:rPr>
              <a:t>Bend over backwards = Do everything you can</a:t>
            </a:r>
            <a:endParaRPr sz="2600">
              <a:latin typeface="Montserrat"/>
              <a:ea typeface="Montserrat"/>
              <a:cs typeface="Montserrat"/>
              <a:sym typeface="Montserrat"/>
            </a:endParaRPr>
          </a:p>
          <a:p>
            <a:pPr indent="0" lvl="0" marL="0" rtl="0" algn="l">
              <a:spcBef>
                <a:spcPts val="0"/>
              </a:spcBef>
              <a:spcAft>
                <a:spcPts val="0"/>
              </a:spcAft>
              <a:buNone/>
            </a:pPr>
            <a:r>
              <a:rPr lang="en-GB" sz="2600">
                <a:latin typeface="Montserrat"/>
                <a:ea typeface="Montserrat"/>
                <a:cs typeface="Montserrat"/>
                <a:sym typeface="Montserrat"/>
              </a:rPr>
              <a:t>Fishy = Weird or Odd</a:t>
            </a:r>
            <a:endParaRPr sz="2600">
              <a:latin typeface="Montserrat"/>
              <a:ea typeface="Montserrat"/>
              <a:cs typeface="Montserrat"/>
              <a:sym typeface="Montserrat"/>
            </a:endParaRPr>
          </a:p>
          <a:p>
            <a:pPr indent="0" lvl="0" marL="0" rtl="0" algn="l">
              <a:spcBef>
                <a:spcPts val="0"/>
              </a:spcBef>
              <a:spcAft>
                <a:spcPts val="0"/>
              </a:spcAft>
              <a:buNone/>
            </a:pPr>
            <a:r>
              <a:rPr lang="en-GB" sz="2600">
                <a:latin typeface="Montserrat"/>
                <a:ea typeface="Montserrat"/>
                <a:cs typeface="Montserrat"/>
                <a:sym typeface="Montserrat"/>
              </a:rPr>
              <a:t>Give it a shot = Try to do it</a:t>
            </a:r>
            <a:endParaRPr sz="2600">
              <a:latin typeface="Montserrat"/>
              <a:ea typeface="Montserrat"/>
              <a:cs typeface="Montserrat"/>
              <a:sym typeface="Montserrat"/>
            </a:endParaRPr>
          </a:p>
          <a:p>
            <a:pPr indent="0" lvl="0" marL="0" rtl="0" algn="l">
              <a:spcBef>
                <a:spcPts val="0"/>
              </a:spcBef>
              <a:spcAft>
                <a:spcPts val="0"/>
              </a:spcAft>
              <a:buNone/>
            </a:pPr>
            <a:r>
              <a:rPr lang="en-GB" sz="2600">
                <a:latin typeface="Montserrat"/>
                <a:ea typeface="Montserrat"/>
                <a:cs typeface="Montserrat"/>
                <a:sym typeface="Montserrat"/>
              </a:rPr>
              <a:t>That was a piece of cake = That was easy</a:t>
            </a:r>
            <a:endParaRPr sz="2600">
              <a:latin typeface="Montserrat"/>
              <a:ea typeface="Montserrat"/>
              <a:cs typeface="Montserrat"/>
              <a:sym typeface="Montserrat"/>
            </a:endParaRPr>
          </a:p>
          <a:p>
            <a:pPr indent="0" lvl="0" marL="0" rtl="0" algn="l">
              <a:spcBef>
                <a:spcPts val="0"/>
              </a:spcBef>
              <a:spcAft>
                <a:spcPts val="0"/>
              </a:spcAft>
              <a:buNone/>
            </a:pPr>
            <a:r>
              <a:rPr lang="en-GB" sz="2600">
                <a:latin typeface="Montserrat"/>
                <a:ea typeface="Montserrat"/>
                <a:cs typeface="Montserrat"/>
                <a:sym typeface="Montserrat"/>
              </a:rPr>
              <a:t>Slipped my mind = I forgot</a:t>
            </a:r>
            <a:endParaRPr sz="2600">
              <a:latin typeface="Montserrat"/>
              <a:ea typeface="Montserrat"/>
              <a:cs typeface="Montserrat"/>
              <a:sym typeface="Montserrat"/>
            </a:endParaRPr>
          </a:p>
          <a:p>
            <a:pPr indent="0" lvl="0" marL="0" rtl="0" algn="l">
              <a:spcBef>
                <a:spcPts val="0"/>
              </a:spcBef>
              <a:spcAft>
                <a:spcPts val="0"/>
              </a:spcAft>
              <a:buNone/>
            </a:pPr>
            <a:r>
              <a:rPr lang="en-GB" sz="2600">
                <a:latin typeface="Montserrat"/>
                <a:ea typeface="Montserrat"/>
                <a:cs typeface="Montserrat"/>
                <a:sym typeface="Montserrat"/>
              </a:rPr>
              <a:t>In hot water = In trouble</a:t>
            </a:r>
            <a:endParaRPr sz="2600">
              <a:latin typeface="Montserrat"/>
              <a:ea typeface="Montserrat"/>
              <a:cs typeface="Montserrat"/>
              <a:sym typeface="Montserrat"/>
            </a:endParaRPr>
          </a:p>
          <a:p>
            <a:pPr indent="0" lvl="0" marL="0" rtl="0" algn="l">
              <a:spcBef>
                <a:spcPts val="0"/>
              </a:spcBef>
              <a:spcAft>
                <a:spcPts val="0"/>
              </a:spcAft>
              <a:buNone/>
            </a:pPr>
            <a:r>
              <a:rPr lang="en-GB" sz="2600">
                <a:latin typeface="Montserrat"/>
                <a:ea typeface="Montserrat"/>
                <a:cs typeface="Montserrat"/>
                <a:sym typeface="Montserrat"/>
              </a:rPr>
              <a:t>Having second thoughts = Changed your mind</a:t>
            </a:r>
            <a:endParaRPr sz="2600">
              <a:latin typeface="Montserrat"/>
              <a:ea typeface="Montserrat"/>
              <a:cs typeface="Montserrat"/>
              <a:sym typeface="Montserrat"/>
            </a:endParaRPr>
          </a:p>
          <a:p>
            <a:pPr indent="0" lvl="0" marL="0" rtl="0" algn="l">
              <a:spcBef>
                <a:spcPts val="0"/>
              </a:spcBef>
              <a:spcAft>
                <a:spcPts val="0"/>
              </a:spcAft>
              <a:buNone/>
            </a:pPr>
            <a:r>
              <a:rPr lang="en-GB" sz="2600">
                <a:latin typeface="Montserrat"/>
                <a:ea typeface="Montserrat"/>
                <a:cs typeface="Montserrat"/>
                <a:sym typeface="Montserrat"/>
              </a:rPr>
              <a:t>Out of the blue = Random or unexpected</a:t>
            </a:r>
            <a:endParaRPr sz="2600">
              <a:latin typeface="Montserrat"/>
              <a:ea typeface="Montserrat"/>
              <a:cs typeface="Montserrat"/>
              <a:sym typeface="Montserrat"/>
            </a:endParaRPr>
          </a:p>
          <a:p>
            <a:pPr indent="0" lvl="0" marL="0" rtl="0" algn="l">
              <a:spcBef>
                <a:spcPts val="0"/>
              </a:spcBef>
              <a:spcAft>
                <a:spcPts val="0"/>
              </a:spcAft>
              <a:buNone/>
            </a:pPr>
            <a:r>
              <a:rPr lang="en-GB" sz="2600">
                <a:latin typeface="Montserrat"/>
                <a:ea typeface="Montserrat"/>
                <a:cs typeface="Montserrat"/>
                <a:sym typeface="Montserrat"/>
              </a:rPr>
              <a:t>I’m all ears = I’m listening</a:t>
            </a:r>
            <a:endParaRPr sz="2600">
              <a:latin typeface="Montserrat"/>
              <a:ea typeface="Montserrat"/>
              <a:cs typeface="Montserrat"/>
              <a:sym typeface="Montserrat"/>
            </a:endParaRPr>
          </a:p>
          <a:p>
            <a:pPr indent="0" lvl="0" marL="0" rtl="0" algn="l">
              <a:spcBef>
                <a:spcPts val="0"/>
              </a:spcBef>
              <a:spcAft>
                <a:spcPts val="0"/>
              </a:spcAft>
              <a:buNone/>
            </a:pPr>
            <a:r>
              <a:rPr lang="en-GB" sz="2600">
                <a:latin typeface="Montserrat"/>
                <a:ea typeface="Montserrat"/>
                <a:cs typeface="Montserrat"/>
                <a:sym typeface="Montserrat"/>
              </a:rPr>
              <a:t>In the same boat = In the same situation</a:t>
            </a:r>
            <a:endParaRPr sz="2600">
              <a:latin typeface="Montserrat"/>
              <a:ea typeface="Montserrat"/>
              <a:cs typeface="Montserrat"/>
              <a:sym typeface="Montserrat"/>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94" name="Shape 94"/>
        <p:cNvGrpSpPr/>
        <p:nvPr/>
      </p:nvGrpSpPr>
      <p:grpSpPr>
        <a:xfrm>
          <a:off x="0" y="0"/>
          <a:ext cx="0" cy="0"/>
          <a:chOff x="0" y="0"/>
          <a:chExt cx="0" cy="0"/>
        </a:xfrm>
      </p:grpSpPr>
      <p:sp>
        <p:nvSpPr>
          <p:cNvPr id="95" name="Google Shape;95;p1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96" name="Google Shape;96;p16"/>
          <p:cNvSpPr txBox="1"/>
          <p:nvPr/>
        </p:nvSpPr>
        <p:spPr>
          <a:xfrm>
            <a:off x="1597925" y="1020775"/>
            <a:ext cx="13745400" cy="5757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8100">
                <a:solidFill>
                  <a:schemeClr val="dk2"/>
                </a:solidFill>
                <a:latin typeface="Montserrat SemiBold"/>
                <a:ea typeface="Montserrat SemiBold"/>
                <a:cs typeface="Montserrat SemiBold"/>
                <a:sym typeface="Montserrat SemiBold"/>
              </a:rPr>
              <a:t>Making up my</a:t>
            </a:r>
            <a:r>
              <a:rPr lang="en-GB" sz="8100">
                <a:solidFill>
                  <a:schemeClr val="dk2"/>
                </a:solidFill>
                <a:latin typeface="Montserrat SemiBold"/>
                <a:ea typeface="Montserrat SemiBold"/>
                <a:cs typeface="Montserrat SemiBold"/>
                <a:sym typeface="Montserrat SemiBold"/>
              </a:rPr>
              <a:t> own similes and metaphors…. </a:t>
            </a:r>
            <a:endParaRPr sz="8100">
              <a:solidFill>
                <a:schemeClr val="dk2"/>
              </a:solidFill>
              <a:latin typeface="Montserrat SemiBold"/>
              <a:ea typeface="Montserrat SemiBold"/>
              <a:cs typeface="Montserrat SemiBold"/>
              <a:sym typeface="Montserrat SemiBo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17"/>
          <p:cNvSpPr txBox="1"/>
          <p:nvPr>
            <p:ph type="title"/>
          </p:nvPr>
        </p:nvSpPr>
        <p:spPr>
          <a:xfrm>
            <a:off x="917950" y="890050"/>
            <a:ext cx="790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Work this out.. </a:t>
            </a:r>
            <a:endParaRPr/>
          </a:p>
        </p:txBody>
      </p:sp>
      <p:sp>
        <p:nvSpPr>
          <p:cNvPr id="102" name="Google Shape;102;p17"/>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t>Matt</a:t>
            </a:r>
            <a:r>
              <a:rPr lang="en-GB"/>
              <a:t> was in the school talent show. He practiced for weeks to perfect his juggling act.  When the big day came, he got up on stage and juggled 3 flaming sticks and didn’t even miss a single one.  Everyone cheered when he finished.  When he walked off stage, his dad said “Wow, you really knocked my socks off!”</a:t>
            </a:r>
            <a:endParaRPr/>
          </a:p>
        </p:txBody>
      </p:sp>
      <p:sp>
        <p:nvSpPr>
          <p:cNvPr id="103" name="Google Shape;103;p17"/>
          <p:cNvSpPr txBox="1"/>
          <p:nvPr>
            <p:ph idx="2" type="body"/>
          </p:nvPr>
        </p:nvSpPr>
        <p:spPr>
          <a:xfrm>
            <a:off x="9467950" y="2876300"/>
            <a:ext cx="7902000" cy="59622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t>Tara</a:t>
            </a:r>
            <a:r>
              <a:rPr lang="en-GB"/>
              <a:t> was super busy. She was talking on the phone with her office while she stirred the soup that was cooking on the stove and starting to burn.  Her son Billy walked up to her and said “Mum, I need help with my homework”.  Tara replied with “Hang on!”</a:t>
            </a:r>
            <a:endParaRPr/>
          </a:p>
        </p:txBody>
      </p:sp>
      <p:sp>
        <p:nvSpPr>
          <p:cNvPr id="104" name="Google Shape;104;p1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05" name="Google Shape;105;p17"/>
          <p:cNvSpPr txBox="1"/>
          <p:nvPr>
            <p:ph idx="3" type="title"/>
          </p:nvPr>
        </p:nvSpPr>
        <p:spPr>
          <a:xfrm>
            <a:off x="9467950" y="890050"/>
            <a:ext cx="790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Work this out…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18"/>
          <p:cNvSpPr txBox="1"/>
          <p:nvPr>
            <p:ph type="title"/>
          </p:nvPr>
        </p:nvSpPr>
        <p:spPr>
          <a:xfrm>
            <a:off x="917950" y="890050"/>
            <a:ext cx="790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Work this out… </a:t>
            </a:r>
            <a:endParaRPr/>
          </a:p>
        </p:txBody>
      </p:sp>
      <p:sp>
        <p:nvSpPr>
          <p:cNvPr id="111" name="Google Shape;111;p18"/>
          <p:cNvSpPr txBox="1"/>
          <p:nvPr>
            <p:ph idx="1" type="body"/>
          </p:nvPr>
        </p:nvSpPr>
        <p:spPr>
          <a:xfrm>
            <a:off x="917950" y="2088725"/>
            <a:ext cx="7902000" cy="67497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t>The children walked into the classroom and found their teacher, Ms. Parting waiting for them. All of the chairs were arranged in a circle around Ms. Parting.  As they approached the circle of chairs, Ms. Parting said “Have a seat” and waved her hand toward the chairs.</a:t>
            </a:r>
            <a:endParaRPr/>
          </a:p>
        </p:txBody>
      </p:sp>
      <p:sp>
        <p:nvSpPr>
          <p:cNvPr id="112" name="Google Shape;112;p18"/>
          <p:cNvSpPr txBox="1"/>
          <p:nvPr>
            <p:ph idx="2" type="body"/>
          </p:nvPr>
        </p:nvSpPr>
        <p:spPr>
          <a:xfrm>
            <a:off x="9467950" y="1958175"/>
            <a:ext cx="7902000" cy="68802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sz="2900"/>
              <a:t>Ben was a very helpful child. He loved helping his mother and she really needed his help today.  It was his brother’s birthday party so all of their family would be coming to the house in 2 hours.  Ben helped his mother by cleaning up the play room, sweeping the kitchen, cleaning the bathrooms, and organizing the bookshelves.  Ben’s mother told him how much she appreciated that he bent over backwards to help her get ready.</a:t>
            </a:r>
            <a:endParaRPr sz="2900"/>
          </a:p>
        </p:txBody>
      </p:sp>
      <p:sp>
        <p:nvSpPr>
          <p:cNvPr id="113" name="Google Shape;113;p1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14" name="Google Shape;114;p18"/>
          <p:cNvSpPr txBox="1"/>
          <p:nvPr>
            <p:ph idx="3" type="title"/>
          </p:nvPr>
        </p:nvSpPr>
        <p:spPr>
          <a:xfrm>
            <a:off x="9467950" y="890050"/>
            <a:ext cx="7902000" cy="9114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Work this out..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