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12.png"/><Relationship Id="rId6" Type="http://schemas.openxmlformats.org/officeDocument/2006/relationships/image" Target="../media/image15.png"/><Relationship Id="rId7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13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58785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Find probabilities from Venn Diagrams including basic set notation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Mrs Dennett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idx="1" type="body"/>
          </p:nvPr>
        </p:nvSpPr>
        <p:spPr>
          <a:xfrm>
            <a:off x="565623" y="956704"/>
            <a:ext cx="3801551" cy="4186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15 children were asked if they played cricket or badminton. </a:t>
            </a:r>
            <a:endParaRPr/>
          </a:p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7 children played both, 3 children played neither and 9 played cricket.​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Draw a Venn diagram to represent this information.​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A child is chosen at random. Calculate the P(A child who plays badminton is chosen).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/>
        </p:nvSpPr>
        <p:spPr>
          <a:xfrm>
            <a:off x="4755014" y="963590"/>
            <a:ext cx="3891600" cy="399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The Venn diagram represents the following sets.​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ξ  = { 1,2,3,4,5,6,7,8 }​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 = { 2,4,6,8 }​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 = { 1,3 }​</a:t>
            </a:r>
            <a:endParaRPr/>
          </a:p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Calculate the P(A ∪ B).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Calculate P (A’)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7"/>
          <p:cNvSpPr txBox="1"/>
          <p:nvPr/>
        </p:nvSpPr>
        <p:spPr>
          <a:xfrm>
            <a:off x="530657" y="418161"/>
            <a:ext cx="6696521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rPr b="1" i="0" lang="en-GB" sz="2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probabilities from Venn Diagrams</a:t>
            </a:r>
            <a:endParaRPr b="1" i="0" sz="2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41" name="Google Shape;4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25148" y="2196772"/>
            <a:ext cx="2053285" cy="13511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2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idx="1" type="body"/>
          </p:nvPr>
        </p:nvSpPr>
        <p:spPr>
          <a:xfrm>
            <a:off x="565623" y="733416"/>
            <a:ext cx="3801600" cy="4186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97805" l="-4169" r="0" t="-438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48" name="Google Shape;48;p8"/>
          <p:cNvSpPr txBox="1"/>
          <p:nvPr/>
        </p:nvSpPr>
        <p:spPr>
          <a:xfrm>
            <a:off x="4755014" y="740302"/>
            <a:ext cx="3891600" cy="399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This Venn diagram shows the number of students who study art, history and geography.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9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student is chosen at random.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P(Geography ∩ History)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P(Art ∩ History)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P(Art ∩ Geography ∩ History)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8"/>
          <p:cNvSpPr txBox="1"/>
          <p:nvPr/>
        </p:nvSpPr>
        <p:spPr>
          <a:xfrm>
            <a:off x="530657" y="194873"/>
            <a:ext cx="6696521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rPr b="1" i="0" lang="en-GB" sz="2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probabilities from Venn Diagrams</a:t>
            </a:r>
            <a:endParaRPr b="1" i="0" sz="2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0" name="Google Shape;50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93126" y="1020673"/>
            <a:ext cx="2236747" cy="1396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16385" y="1493694"/>
            <a:ext cx="2382393" cy="155291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3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8" name="Google Shape;58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565623" y="669623"/>
            <a:ext cx="3801551" cy="4186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Draw a Venn diagram to represent this information.​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A child is chosen at random. Calculate the P(A child who plays badminton is chosen).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65" name="Google Shape;65;p10"/>
          <p:cNvSpPr txBox="1"/>
          <p:nvPr/>
        </p:nvSpPr>
        <p:spPr>
          <a:xfrm>
            <a:off x="4755014" y="676509"/>
            <a:ext cx="3891600" cy="399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The Venn diagram represents the following sets.​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ξ  = { 1,2,3,4,5,7,8 }​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 = { 2,4,6,8 }​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 = { 1,3 }​</a:t>
            </a:r>
            <a:endParaRPr/>
          </a:p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Calculate the P(A ∪ B).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Calculate P (A’)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0"/>
          <p:cNvSpPr txBox="1"/>
          <p:nvPr/>
        </p:nvSpPr>
        <p:spPr>
          <a:xfrm>
            <a:off x="530657" y="131080"/>
            <a:ext cx="6696521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rPr b="1" i="0" lang="en-GB" sz="2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probabilities from Venn Diagrams</a:t>
            </a:r>
            <a:endParaRPr b="1" i="0" sz="2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7" name="Google Shape;6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25148" y="1909691"/>
            <a:ext cx="2053285" cy="135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1219" y="808612"/>
            <a:ext cx="2565913" cy="1496782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0"/>
          <p:cNvSpPr txBox="1"/>
          <p:nvPr/>
        </p:nvSpPr>
        <p:spPr>
          <a:xfrm>
            <a:off x="2729846" y="3941595"/>
            <a:ext cx="637953" cy="50244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0" name="Google Shape;70;p10"/>
          <p:cNvSpPr txBox="1"/>
          <p:nvPr/>
        </p:nvSpPr>
        <p:spPr>
          <a:xfrm>
            <a:off x="7227178" y="3213461"/>
            <a:ext cx="637953" cy="502445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240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1" name="Google Shape;71;p10"/>
          <p:cNvSpPr txBox="1"/>
          <p:nvPr/>
        </p:nvSpPr>
        <p:spPr>
          <a:xfrm>
            <a:off x="6465165" y="3620249"/>
            <a:ext cx="637953" cy="501356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5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565623" y="765315"/>
            <a:ext cx="3801551" cy="418679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97953" l="-4171" r="0" t="-581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78" name="Google Shape;78;p11"/>
          <p:cNvSpPr txBox="1"/>
          <p:nvPr/>
        </p:nvSpPr>
        <p:spPr>
          <a:xfrm>
            <a:off x="4755014" y="772201"/>
            <a:ext cx="3891600" cy="39969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This Venn diagram shows the number of students who study art, history and geography.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9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student is chosen at random.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P(Geography ∩ History)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P(Art ∩ History)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P(Art ∩ Geography ∩ History)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1"/>
          <p:cNvSpPr txBox="1"/>
          <p:nvPr/>
        </p:nvSpPr>
        <p:spPr>
          <a:xfrm>
            <a:off x="530657" y="226772"/>
            <a:ext cx="6696521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rPr b="1" i="0" lang="en-GB" sz="2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probabilities from Venn Diagrams</a:t>
            </a:r>
            <a:endParaRPr b="1" i="0" sz="2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0" name="Google Shape;80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93126" y="1052572"/>
            <a:ext cx="2236747" cy="1396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16385" y="1525593"/>
            <a:ext cx="2382393" cy="1552912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1"/>
          <p:cNvSpPr/>
          <p:nvPr/>
        </p:nvSpPr>
        <p:spPr>
          <a:xfrm>
            <a:off x="1836454" y="1624266"/>
            <a:ext cx="350090" cy="387577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1"/>
          <p:cNvSpPr/>
          <p:nvPr/>
        </p:nvSpPr>
        <p:spPr>
          <a:xfrm>
            <a:off x="477975" y="4320700"/>
            <a:ext cx="4160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5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There is only 1 number in the intersection</a:t>
            </a:r>
            <a:endParaRPr b="0" i="0" sz="1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1"/>
          <p:cNvSpPr/>
          <p:nvPr/>
        </p:nvSpPr>
        <p:spPr>
          <a:xfrm>
            <a:off x="2466401" y="3762425"/>
            <a:ext cx="72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5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True</a:t>
            </a:r>
            <a:endParaRPr b="0" i="0" sz="1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1"/>
          <p:cNvSpPr/>
          <p:nvPr/>
        </p:nvSpPr>
        <p:spPr>
          <a:xfrm>
            <a:off x="2541250" y="3186700"/>
            <a:ext cx="795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5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False</a:t>
            </a:r>
            <a:endParaRPr b="0" i="0" sz="15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1"/>
          <p:cNvSpPr txBox="1"/>
          <p:nvPr/>
        </p:nvSpPr>
        <p:spPr>
          <a:xfrm>
            <a:off x="7244422" y="3423566"/>
            <a:ext cx="606056" cy="500265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7" name="Google Shape;87;p11"/>
          <p:cNvSpPr txBox="1"/>
          <p:nvPr/>
        </p:nvSpPr>
        <p:spPr>
          <a:xfrm>
            <a:off x="6448286" y="3819333"/>
            <a:ext cx="606056" cy="501356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8" name="Google Shape;88;p11"/>
          <p:cNvSpPr txBox="1"/>
          <p:nvPr/>
        </p:nvSpPr>
        <p:spPr>
          <a:xfrm>
            <a:off x="7798778" y="4123665"/>
            <a:ext cx="606056" cy="501356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240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9" name="Google Shape;89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6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