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BDA2BC8-4448-4458-8B0E-D480778F2071}">
  <a:tblStyle styleId="{6BDA2BC8-4448-4458-8B0E-D480778F20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f3f7e7c8d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f3f7e7c8d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f3f7e7c8d_0_3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f3f7e7c8d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7" name="Google Shape;87;p14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How can we train balance?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6" name="Google Shape;96;p15"/>
          <p:cNvSpPr txBox="1"/>
          <p:nvPr>
            <p:ph idx="4294967295" type="subTitle"/>
          </p:nvPr>
        </p:nvSpPr>
        <p:spPr>
          <a:xfrm>
            <a:off x="917950" y="890050"/>
            <a:ext cx="127734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Physical Education - </a:t>
            </a:r>
            <a:r>
              <a:rPr lang="en-GB" sz="3600">
                <a:solidFill>
                  <a:srgbClr val="4B3241"/>
                </a:solidFill>
              </a:rPr>
              <a:t>Health related exercise: components of fitness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7" name="Google Shape;97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Guy Wnuk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8" name="Google Shape;9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917950" y="704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Create and complete a yoga session plan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977350" y="2520000"/>
            <a:ext cx="77832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Plan and complete a session plan to improve balance for a sport of your choice.</a:t>
            </a:r>
            <a:endParaRPr sz="3500"/>
          </a:p>
          <a:p>
            <a:pPr indent="-679450" lvl="0" marL="914400" rtl="0" algn="l">
              <a:spcBef>
                <a:spcPts val="200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Think about the requirements of the sport</a:t>
            </a:r>
            <a:endParaRPr sz="3500"/>
          </a:p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Try to hold each pose for between 10-30 secs</a:t>
            </a:r>
            <a:endParaRPr sz="3500"/>
          </a:p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Repeat the pose cycle at least twice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6" name="Google Shape;106;p16"/>
          <p:cNvGraphicFramePr/>
          <p:nvPr/>
        </p:nvGraphicFramePr>
        <p:xfrm>
          <a:off x="9299100" y="376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{6BDA2BC8-4448-4458-8B0E-D480778F2071}</a:tableStyleId>
              </a:tblPr>
              <a:tblGrid>
                <a:gridCol w="2074300"/>
                <a:gridCol w="6117425"/>
              </a:tblGrid>
              <a:tr h="1230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Pose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1205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05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05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05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05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05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