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6a2f887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6a2f887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speckled frogs video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2876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To place numbers one to six in order.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8000" y="676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952463" y="-1372812"/>
            <a:ext cx="9735075" cy="128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