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a7600ae6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86a7600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bd43d94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bd43d94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You will need your sketchbook, </a:t>
            </a:r>
            <a:r>
              <a:rPr lang="en-GB"/>
              <a:t>a pencil, some clay, either natural earthen clay or air drying clay, clay tools and a smooth  surface to work on. Cover the surface with a slightly dampened material such as a tea towel or you can use a plastic place mat. </a:t>
            </a:r>
            <a:r>
              <a:rPr lang="en-GB">
                <a:solidFill>
                  <a:schemeClr val="dk1"/>
                </a:solidFill>
              </a:rPr>
              <a:t>As you may get a bit messy when working with clay it is best to wear an apron or an old t-shirt or shirt.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a7600ae6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86a7600ae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4294967295" type="ctrTitle"/>
          </p:nvPr>
        </p:nvSpPr>
        <p:spPr>
          <a:xfrm>
            <a:off x="917950" y="3412748"/>
            <a:ext cx="16452000" cy="27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131316"/>
                </a:solidFill>
              </a:rPr>
              <a:t>Transcription</a:t>
            </a:r>
            <a:br>
              <a:rPr lang="en-GB" sz="6000">
                <a:solidFill>
                  <a:srgbClr val="131316"/>
                </a:solidFill>
              </a:rPr>
            </a:br>
            <a:r>
              <a:rPr lang="en-GB" sz="6000">
                <a:solidFill>
                  <a:srgbClr val="131316"/>
                </a:solidFill>
              </a:rPr>
              <a:t>How to write a postcard</a:t>
            </a:r>
            <a:endParaRPr sz="6000">
              <a:solidFill>
                <a:srgbClr val="131316"/>
              </a:solidFill>
            </a:endParaRPr>
          </a:p>
        </p:txBody>
      </p:sp>
      <p:sp>
        <p:nvSpPr>
          <p:cNvPr id="104" name="Google Shape;104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131316"/>
                </a:solidFill>
              </a:rPr>
              <a:t>Communication and Language: Holidays - Applying Learning</a:t>
            </a:r>
            <a:endParaRPr sz="3600">
              <a:solidFill>
                <a:srgbClr val="131316"/>
              </a:solidFill>
            </a:endParaRPr>
          </a:p>
        </p:txBody>
      </p:sp>
      <p:sp>
        <p:nvSpPr>
          <p:cNvPr id="105" name="Google Shape;105;p1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131316"/>
                </a:solidFill>
              </a:rPr>
              <a:t>Leanne</a:t>
            </a:r>
            <a:endParaRPr b="1" sz="2800">
              <a:solidFill>
                <a:srgbClr val="13131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27"/>
          <p:cNvSpPr txBox="1"/>
          <p:nvPr>
            <p:ph type="title"/>
          </p:nvPr>
        </p:nvSpPr>
        <p:spPr>
          <a:xfrm>
            <a:off x="917950" y="890050"/>
            <a:ext cx="8677154" cy="83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Pictures on a postcard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27"/>
          <p:cNvSpPr txBox="1"/>
          <p:nvPr/>
        </p:nvSpPr>
        <p:spPr>
          <a:xfrm>
            <a:off x="936799" y="2130743"/>
            <a:ext cx="16494857" cy="1439772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Postcards usually have a picture of the place you are visiting. When you send a postcard, your family or friends can see what it is like where you are.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Oia, Santorini, Village, Greece, Sunset" id="239" name="Google Shape;2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9313" y="3791887"/>
            <a:ext cx="6770287" cy="427862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/>
        </p:nvSpPr>
        <p:spPr>
          <a:xfrm>
            <a:off x="1060170" y="3973422"/>
            <a:ext cx="7648401" cy="512972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family photos of holidays or days out and describe what you can see.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the blue sky.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purple flowers.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936800" y="583233"/>
            <a:ext cx="157626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8"/>
          <p:cNvSpPr/>
          <p:nvPr/>
        </p:nvSpPr>
        <p:spPr>
          <a:xfrm>
            <a:off x="936800" y="1809250"/>
            <a:ext cx="13569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Adding a picture to the postcard</a:t>
            </a:r>
            <a:b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936800" y="3621378"/>
            <a:ext cx="16583100" cy="3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Think about what you have written in your message.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images in magazines which link to your holiday or day out.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Cut out and stick the images to the back of your postcard.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could draw images if you like.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idx="1" type="subTitle"/>
          </p:nvPr>
        </p:nvSpPr>
        <p:spPr>
          <a:xfrm>
            <a:off x="917950" y="2897250"/>
            <a:ext cx="5170425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9"/>
          <p:cNvSpPr txBox="1"/>
          <p:nvPr>
            <p:ph idx="2" type="body"/>
          </p:nvPr>
        </p:nvSpPr>
        <p:spPr>
          <a:xfrm>
            <a:off x="917575" y="4061400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Have pictures and symbols available to support the learner to make choices and answer questions.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Scribe for the learner or use pre-written words which can be sequenced. </a:t>
            </a:r>
            <a:endParaRPr/>
          </a:p>
        </p:txBody>
      </p:sp>
      <p:sp>
        <p:nvSpPr>
          <p:cNvPr id="257" name="Google Shape;257;p29"/>
          <p:cNvSpPr txBox="1"/>
          <p:nvPr>
            <p:ph idx="3" type="subTitle"/>
          </p:nvPr>
        </p:nvSpPr>
        <p:spPr>
          <a:xfrm>
            <a:off x="6558600" y="28765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9"/>
          <p:cNvSpPr txBox="1"/>
          <p:nvPr>
            <p:ph idx="4" type="body"/>
          </p:nvPr>
        </p:nvSpPr>
        <p:spPr>
          <a:xfrm>
            <a:off x="6558600" y="4061401"/>
            <a:ext cx="5170800" cy="4639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Reduce the support given to encourage independence.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Remove picture prompts for the learner.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59" name="Google Shape;259;p29"/>
          <p:cNvSpPr txBox="1"/>
          <p:nvPr>
            <p:ph idx="5" type="subTitle"/>
          </p:nvPr>
        </p:nvSpPr>
        <p:spPr>
          <a:xfrm>
            <a:off x="12199250" y="2897250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9"/>
          <p:cNvSpPr txBox="1"/>
          <p:nvPr>
            <p:ph idx="6" type="body"/>
          </p:nvPr>
        </p:nvSpPr>
        <p:spPr>
          <a:xfrm>
            <a:off x="12199250" y="4101175"/>
            <a:ext cx="5170800" cy="45994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On the next day out, take a photo of your day and use this as inspiration for your next postcard.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Take a walk to the post-box to post your card.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750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39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88425" y="284100"/>
            <a:ext cx="2592449" cy="25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4294967295" type="body"/>
          </p:nvPr>
        </p:nvSpPr>
        <p:spPr>
          <a:xfrm>
            <a:off x="867650" y="1743550"/>
            <a:ext cx="117075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In this lesson you will need:</a:t>
            </a:r>
            <a:endParaRPr sz="3500"/>
          </a:p>
        </p:txBody>
      </p:sp>
      <p:sp>
        <p:nvSpPr>
          <p:cNvPr id="111" name="Google Shape;111;p19"/>
          <p:cNvSpPr txBox="1"/>
          <p:nvPr>
            <p:ph idx="1" type="subTitle"/>
          </p:nvPr>
        </p:nvSpPr>
        <p:spPr>
          <a:xfrm>
            <a:off x="6152950" y="6312750"/>
            <a:ext cx="39984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Photos or pictures of holidays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0050"/>
            <a:ext cx="7902000" cy="8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Equipment for this lesson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6327650" y="2555463"/>
            <a:ext cx="43824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Scissors </a:t>
            </a:r>
            <a:r>
              <a:rPr b="1" lang="en-GB" sz="2400">
                <a:solidFill>
                  <a:srgbClr val="FFFFFF"/>
                </a:solidFill>
              </a:rPr>
              <a:t>(parent / carer supervision is necessary)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>
            <p:ph idx="6" type="body"/>
          </p:nvPr>
        </p:nvSpPr>
        <p:spPr>
          <a:xfrm>
            <a:off x="10476700" y="6312750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Glue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16" name="Google Shape;116;p19"/>
          <p:cNvSpPr txBox="1"/>
          <p:nvPr>
            <p:ph idx="3" type="subTitle"/>
          </p:nvPr>
        </p:nvSpPr>
        <p:spPr>
          <a:xfrm>
            <a:off x="420050" y="2555463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Paper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" name="Google Shape;117;p19"/>
          <p:cNvSpPr txBox="1"/>
          <p:nvPr>
            <p:ph idx="3" type="subTitle"/>
          </p:nvPr>
        </p:nvSpPr>
        <p:spPr>
          <a:xfrm>
            <a:off x="3373850" y="2555338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Pencil or pen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805" y="3920012"/>
            <a:ext cx="1414318" cy="19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019" y="3920138"/>
            <a:ext cx="1726486" cy="21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5345" y="7671425"/>
            <a:ext cx="1414314" cy="212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7249" y="7677302"/>
            <a:ext cx="1909331" cy="19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4146959" y="4634525"/>
            <a:ext cx="1747800" cy="8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1732" y="4052674"/>
            <a:ext cx="1342177" cy="203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14313825" y="152275"/>
            <a:ext cx="3748500" cy="262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Pixabay, FreeSVG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8701" y="7671424"/>
            <a:ext cx="1172490" cy="17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idx="3" type="subTitle"/>
          </p:nvPr>
        </p:nvSpPr>
        <p:spPr>
          <a:xfrm>
            <a:off x="420050" y="6284550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Coloured pencils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00025" y="7203550"/>
            <a:ext cx="2683549" cy="268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idx="3" type="subTitle"/>
          </p:nvPr>
        </p:nvSpPr>
        <p:spPr>
          <a:xfrm>
            <a:off x="3256000" y="6284550"/>
            <a:ext cx="2571600" cy="1227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Holiday magazines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00025" y="7203550"/>
            <a:ext cx="2683549" cy="26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Google Shape;13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Introduction to the lesson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36800" y="3183847"/>
            <a:ext cx="15833808" cy="526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In this lesson we are going to be making a postcard. </a:t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 postcard is a card with a message on one side and a photograph or picture on the other side.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We might send postcards to family and friends when we are on holiday.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Do you have any postcards in your home you can look at?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9724" y="1330036"/>
            <a:ext cx="4607170" cy="290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Using a writing frame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17941" y="1787236"/>
            <a:ext cx="7895332" cy="7799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Before we start the lesson, we need to prepare our writing frame for our postcard.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Writing frames can support the learner by structuring their writing and indicating which information goes where.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Use your ruler to draw the writing frame.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8998857" y="1787236"/>
            <a:ext cx="8839200" cy="5943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13607605" y="4296236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Address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1"/>
          <p:cNvCxnSpPr/>
          <p:nvPr/>
        </p:nvCxnSpPr>
        <p:spPr>
          <a:xfrm>
            <a:off x="13422020" y="1787236"/>
            <a:ext cx="0" cy="5943600"/>
          </a:xfrm>
          <a:prstGeom prst="straightConnector1">
            <a:avLst/>
          </a:prstGeom>
          <a:noFill/>
          <a:ln cap="flat" cmpd="sng" w="9525">
            <a:solidFill>
              <a:srgbClr val="6464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21"/>
          <p:cNvSpPr/>
          <p:nvPr/>
        </p:nvSpPr>
        <p:spPr>
          <a:xfrm>
            <a:off x="13607605" y="3272980"/>
            <a:ext cx="3955472" cy="86359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9280964" y="3678943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Message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9280964" y="2190523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Dear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9280964" y="6253058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2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Writing a postcard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73019" y="1787236"/>
            <a:ext cx="7895332" cy="7110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Now it is time to decide who you would like to write a postcard for.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When you have decided, write their name in the top box.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You can now also write your own name in the bottom box.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8998857" y="1787236"/>
            <a:ext cx="8839200" cy="5943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3607605" y="4296236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Address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22"/>
          <p:cNvCxnSpPr/>
          <p:nvPr/>
        </p:nvCxnSpPr>
        <p:spPr>
          <a:xfrm>
            <a:off x="13422020" y="1787236"/>
            <a:ext cx="0" cy="5943600"/>
          </a:xfrm>
          <a:prstGeom prst="straightConnector1">
            <a:avLst/>
          </a:prstGeom>
          <a:noFill/>
          <a:ln cap="flat" cmpd="sng" w="9525">
            <a:solidFill>
              <a:srgbClr val="6464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2"/>
          <p:cNvSpPr/>
          <p:nvPr/>
        </p:nvSpPr>
        <p:spPr>
          <a:xfrm>
            <a:off x="13607605" y="3272980"/>
            <a:ext cx="3955472" cy="86359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9280964" y="3678943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Message</a:t>
            </a: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9280964" y="2190523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Dear Auntie Viv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9280964" y="6253058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From Leanne  </a:t>
            </a:r>
            <a:endParaRPr b="1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371771" y="6168500"/>
            <a:ext cx="2441502" cy="992250"/>
          </a:xfrm>
          <a:prstGeom prst="rightArrow">
            <a:avLst>
              <a:gd fmla="val 29521" name="adj1"/>
              <a:gd fmla="val 64628" name="adj2"/>
            </a:avLst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6349310" y="2745397"/>
            <a:ext cx="2441502" cy="992250"/>
          </a:xfrm>
          <a:prstGeom prst="rightArrow">
            <a:avLst>
              <a:gd fmla="val 29521" name="adj1"/>
              <a:gd fmla="val 64628" name="adj2"/>
            </a:avLst>
          </a:prstGeom>
          <a:noFill/>
          <a:ln cap="flat" cmpd="sng" w="254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917950" y="890050"/>
            <a:ext cx="8677154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Writing a postcard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0" name="Google Shape;180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917941" y="3164114"/>
            <a:ext cx="7895332" cy="377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131316"/>
                </a:solidFill>
              </a:rPr>
              <a:t>Now you know who you are sending it to, you can add their address.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8998857" y="1787236"/>
            <a:ext cx="8839200" cy="5943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3607605" y="4296236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Long Lane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London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23"/>
          <p:cNvCxnSpPr/>
          <p:nvPr/>
        </p:nvCxnSpPr>
        <p:spPr>
          <a:xfrm>
            <a:off x="13422020" y="1787236"/>
            <a:ext cx="0" cy="5943600"/>
          </a:xfrm>
          <a:prstGeom prst="straightConnector1">
            <a:avLst/>
          </a:prstGeom>
          <a:noFill/>
          <a:ln cap="flat" cmpd="sng" w="9525">
            <a:solidFill>
              <a:srgbClr val="64647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23"/>
          <p:cNvSpPr/>
          <p:nvPr/>
        </p:nvSpPr>
        <p:spPr>
          <a:xfrm>
            <a:off x="13605681" y="3274321"/>
            <a:ext cx="3955472" cy="86359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Auntie Viv</a:t>
            </a:r>
            <a:r>
              <a:rPr b="1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9280964" y="3678943"/>
            <a:ext cx="3955472" cy="228533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Message</a:t>
            </a: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9280964" y="2190523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Dear Auntie Viv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13131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31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9280964" y="6253058"/>
            <a:ext cx="3955472" cy="107696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From Leanne </a:t>
            </a:r>
            <a:r>
              <a:rPr b="1" i="0" lang="en-GB" sz="1400" u="none" cap="none" strike="noStrike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400" u="none" cap="none" strike="noStrike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917950" y="890050"/>
            <a:ext cx="8677154" cy="83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Message ideas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917940" y="1787236"/>
            <a:ext cx="13050201" cy="6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Think about a recent holiday or day out. Discuss the following: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13131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038550" y="2821886"/>
            <a:ext cx="9237564" cy="400559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did you go?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did you go with?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did you get there?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did you do?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was your favourite part of the trip?  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was the weather like? </a:t>
            </a:r>
            <a:endParaRPr/>
          </a:p>
          <a:p>
            <a:pPr indent="-254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3675" y="3405663"/>
            <a:ext cx="2183649" cy="21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7325" y="3405663"/>
            <a:ext cx="2065125" cy="2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175" y="3405629"/>
            <a:ext cx="2183649" cy="218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1199" y="6024039"/>
            <a:ext cx="1757966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30325" y="5886013"/>
            <a:ext cx="1926500" cy="18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83672" y="5587028"/>
            <a:ext cx="2183649" cy="21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" name="Google Shape;212;p25"/>
          <p:cNvSpPr txBox="1"/>
          <p:nvPr>
            <p:ph type="title"/>
          </p:nvPr>
        </p:nvSpPr>
        <p:spPr>
          <a:xfrm>
            <a:off x="917950" y="890050"/>
            <a:ext cx="8677154" cy="83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131316"/>
                </a:solidFill>
              </a:rPr>
              <a:t>Message ideas</a:t>
            </a:r>
            <a:endParaRPr>
              <a:solidFill>
                <a:srgbClr val="131316"/>
              </a:solidFill>
            </a:endParaRPr>
          </a:p>
        </p:txBody>
      </p:sp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936799" y="2130742"/>
            <a:ext cx="15145030" cy="5639943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have discussed the questions, start building sentences.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went to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Brighton.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went with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Mum and Dad.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travelled by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car.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Yesterday we went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swimming.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as much support as is needed.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3675" y="3405663"/>
            <a:ext cx="2183649" cy="21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7325" y="3405663"/>
            <a:ext cx="2065125" cy="2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3175" y="3405629"/>
            <a:ext cx="2183649" cy="218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01199" y="6024039"/>
            <a:ext cx="1757966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30325" y="5886013"/>
            <a:ext cx="1926500" cy="184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83672" y="5587028"/>
            <a:ext cx="2183649" cy="21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13196725" y="9348425"/>
            <a:ext cx="399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7" name="Google Shape;22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8" name="Google Shape;228;p26"/>
          <p:cNvSpPr txBox="1"/>
          <p:nvPr/>
        </p:nvSpPr>
        <p:spPr>
          <a:xfrm>
            <a:off x="936800" y="583233"/>
            <a:ext cx="157626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936800" y="1809250"/>
            <a:ext cx="135696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Writing a postcard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936800" y="3621378"/>
            <a:ext cx="165831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your postcard writing frame.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 a recent holiday or day out.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Answer questions about the holiday or day out.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 sentences.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ontserrat"/>
              <a:buChar char="●"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your postcard message. </a:t>
            </a:r>
            <a:endParaRPr b="1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