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a6a08c34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8da6a08c3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cb836bbb6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8cb836bbb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69aa60ecf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869aa60ec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5" name="Google Shape;95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97" name="Google Shape;97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100"/>
          </a:p>
        </p:txBody>
      </p:sp>
      <p:sp>
        <p:nvSpPr>
          <p:cNvPr id="139" name="Google Shape;139;p3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142" name="Google Shape;142;p3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145" name="Google Shape;145;p32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3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148" name="Google Shape;148;p33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1" name="Google Shape;151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2" name="Google Shape;152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53" name="Google Shape;153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8" name="Google Shape;158;p3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9" name="Google Shape;159;p3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0" name="Google Shape;160;p3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1" name="Google Shape;161;p3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2" name="Google Shape;162;p3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67" name="Google Shape;167;p3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68" name="Google Shape;168;p3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69" name="Google Shape;169;p3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0" name="Google Shape;170;p3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1" name="Google Shape;171;p3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2" name="Google Shape;172;p3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78" name="Google Shape;178;p3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2" name="Google Shape;182;p3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"/>
          <p:cNvSpPr txBox="1"/>
          <p:nvPr>
            <p:ph idx="1" type="body"/>
          </p:nvPr>
        </p:nvSpPr>
        <p:spPr>
          <a:xfrm>
            <a:off x="459000" y="329775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800">
                <a:solidFill>
                  <a:srgbClr val="4B3241"/>
                </a:solidFill>
              </a:rPr>
              <a:t>Mathematics Independent Task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91" name="Google Shape;191;p40"/>
          <p:cNvSpPr txBox="1"/>
          <p:nvPr/>
        </p:nvSpPr>
        <p:spPr>
          <a:xfrm>
            <a:off x="458975" y="4230250"/>
            <a:ext cx="2361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Robson</a:t>
            </a:r>
            <a:endParaRPr b="0" i="0" sz="2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22775" y="164035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GB" sz="35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Recognising the relationship between addition and subtraction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1"/>
          <p:cNvPicPr preferRelativeResize="0"/>
          <p:nvPr/>
        </p:nvPicPr>
        <p:blipFill rotWithShape="1">
          <a:blip r:embed="rId3">
            <a:alphaModFix/>
          </a:blip>
          <a:srcRect b="49887" l="0" r="0" t="0"/>
          <a:stretch/>
        </p:blipFill>
        <p:spPr>
          <a:xfrm>
            <a:off x="208950" y="1217550"/>
            <a:ext cx="5953000" cy="324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1"/>
          <p:cNvSpPr txBox="1"/>
          <p:nvPr/>
        </p:nvSpPr>
        <p:spPr>
          <a:xfrm>
            <a:off x="344850" y="3397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 1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99" name="Google Shape;199;p41"/>
          <p:cNvSpPr txBox="1"/>
          <p:nvPr/>
        </p:nvSpPr>
        <p:spPr>
          <a:xfrm>
            <a:off x="3965150" y="281525"/>
            <a:ext cx="48705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Looking at the dwarves who are standing up, and the dwarves that are sitting down, complete the part whole model and related addition and subtraction equations.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 txBox="1"/>
          <p:nvPr/>
        </p:nvSpPr>
        <p:spPr>
          <a:xfrm>
            <a:off x="344850" y="339725"/>
            <a:ext cx="3392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 2</a:t>
            </a:r>
            <a:endParaRPr sz="16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05" name="Google Shape;205;p42"/>
          <p:cNvPicPr preferRelativeResize="0"/>
          <p:nvPr/>
        </p:nvPicPr>
        <p:blipFill rotWithShape="1">
          <a:blip r:embed="rId3">
            <a:alphaModFix/>
          </a:blip>
          <a:srcRect b="0" l="0" r="0" t="49124"/>
          <a:stretch/>
        </p:blipFill>
        <p:spPr>
          <a:xfrm>
            <a:off x="237000" y="1313475"/>
            <a:ext cx="5831675" cy="32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2"/>
          <p:cNvSpPr txBox="1"/>
          <p:nvPr/>
        </p:nvSpPr>
        <p:spPr>
          <a:xfrm>
            <a:off x="3965150" y="281525"/>
            <a:ext cx="48705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Looking at the dwarves who are standing up, and the dwarves that are sitting down, complete the part whole model and related addition and subtraction equations.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