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751B21-FB3C-4CDA-AAC1-D49EEA6A22D5}">
  <a:tblStyle styleId="{72751B21-FB3C-4CDA-AAC1-D49EEA6A22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f76e751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f76e75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08f202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08f202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Finding 3D shapes in the environment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Zara Simpson and Lydia Cuddy-Gibbs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8555450" y="4303300"/>
            <a:ext cx="588600" cy="8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want, use the table to help you record what you find.  Are there any shapes that are not in the table?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458975" y="121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{72751B21-FB3C-4CDA-AAC1-D49EEA6A22D5}</a:tableStyleId>
              </a:tblPr>
              <a:tblGrid>
                <a:gridCol w="1826075"/>
                <a:gridCol w="1826075"/>
                <a:gridCol w="1826075"/>
                <a:gridCol w="1826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Cuboid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Sphere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51526" l="63381" r="30882" t="41478"/>
          <a:stretch/>
        </p:blipFill>
        <p:spPr>
          <a:xfrm>
            <a:off x="6814500" y="1438150"/>
            <a:ext cx="774375" cy="5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50470" l="57095" r="38843" t="42022"/>
          <a:stretch/>
        </p:blipFill>
        <p:spPr>
          <a:xfrm>
            <a:off x="4978150" y="1418700"/>
            <a:ext cx="548299" cy="5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49841" l="48489" r="45773" t="42651"/>
          <a:stretch/>
        </p:blipFill>
        <p:spPr>
          <a:xfrm>
            <a:off x="3154850" y="1418688"/>
            <a:ext cx="774375" cy="5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50527" l="41559" r="52704" t="42478"/>
          <a:stretch/>
        </p:blipFill>
        <p:spPr>
          <a:xfrm>
            <a:off x="1331575" y="1438150"/>
            <a:ext cx="774375" cy="53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